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7" r:id="rId5"/>
    <p:sldMasterId id="2147483670" r:id="rId6"/>
  </p:sldMasterIdLst>
  <p:notesMasterIdLst>
    <p:notesMasterId r:id="rId19"/>
  </p:notesMasterIdLst>
  <p:sldIdLst>
    <p:sldId id="263" r:id="rId7"/>
    <p:sldId id="272" r:id="rId8"/>
    <p:sldId id="375" r:id="rId9"/>
    <p:sldId id="353" r:id="rId10"/>
    <p:sldId id="356" r:id="rId11"/>
    <p:sldId id="368" r:id="rId12"/>
    <p:sldId id="351" r:id="rId13"/>
    <p:sldId id="370" r:id="rId14"/>
    <p:sldId id="372" r:id="rId15"/>
    <p:sldId id="369" r:id="rId16"/>
    <p:sldId id="348" r:id="rId17"/>
    <p:sldId id="36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C93397-B4C2-49A2-B34F-DFA41524810F}">
          <p14:sldIdLst>
            <p14:sldId id="263"/>
            <p14:sldId id="272"/>
            <p14:sldId id="375"/>
            <p14:sldId id="353"/>
            <p14:sldId id="356"/>
            <p14:sldId id="368"/>
            <p14:sldId id="351"/>
            <p14:sldId id="370"/>
            <p14:sldId id="372"/>
            <p14:sldId id="369"/>
            <p14:sldId id="348"/>
            <p14:sldId id="3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y Botham" initials="RB" lastIdx="1" clrIdx="0">
    <p:extLst>
      <p:ext uri="{19B8F6BF-5375-455C-9EA6-DF929625EA0E}">
        <p15:presenceInfo xmlns:p15="http://schemas.microsoft.com/office/powerpoint/2012/main" userId="S::RBotham@lincoln.ac.uk::892203dd-ce17-4b80-a31b-483a7f2442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696A6F"/>
    <a:srgbClr val="002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C905BD-5FD3-4301-95EB-650E1790E348}" v="106" dt="2022-01-05T15:12:19.976"/>
    <p1510:client id="{4AE000DA-2926-4C6D-8DC0-B8CADEBE0B1A}" v="12" dt="2021-12-22T09:01:11.710"/>
    <p1510:client id="{72BA92E1-B802-4847-BE59-F462F1C090BE}" v="19" dt="2022-01-06T09:06:51.823"/>
    <p1510:client id="{976CC598-CC0E-4B94-82E7-3C57E8C13943}" v="9" dt="2022-01-06T16:32:05.166"/>
    <p1510:client id="{B1D1168B-15A2-4D61-A2C2-63B53ED63A0C}" v="11" dt="2022-01-05T11:43:18.534"/>
    <p1510:client id="{DF9BEB8E-B1C0-4A6A-8F74-6205B1B717B5}" v="3" dt="2021-12-22T09:10:37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dy Whatmough" userId="S::wwhatmough@lincoln.ac.uk::5051e949-9c4e-4d16-b27e-6c3b3155615f" providerId="AD" clId="Web-{B1D1168B-15A2-4D61-A2C2-63B53ED63A0C}"/>
    <pc:docChg chg="modSld">
      <pc:chgData name="Wendy Whatmough" userId="S::wwhatmough@lincoln.ac.uk::5051e949-9c4e-4d16-b27e-6c3b3155615f" providerId="AD" clId="Web-{B1D1168B-15A2-4D61-A2C2-63B53ED63A0C}" dt="2022-01-05T11:43:16.877" v="7" actId="20577"/>
      <pc:docMkLst>
        <pc:docMk/>
      </pc:docMkLst>
      <pc:sldChg chg="modSp">
        <pc:chgData name="Wendy Whatmough" userId="S::wwhatmough@lincoln.ac.uk::5051e949-9c4e-4d16-b27e-6c3b3155615f" providerId="AD" clId="Web-{B1D1168B-15A2-4D61-A2C2-63B53ED63A0C}" dt="2022-01-05T11:43:16.877" v="7" actId="20577"/>
        <pc:sldMkLst>
          <pc:docMk/>
          <pc:sldMk cId="3778946804" sldId="263"/>
        </pc:sldMkLst>
        <pc:spChg chg="mod">
          <ac:chgData name="Wendy Whatmough" userId="S::wwhatmough@lincoln.ac.uk::5051e949-9c4e-4d16-b27e-6c3b3155615f" providerId="AD" clId="Web-{B1D1168B-15A2-4D61-A2C2-63B53ED63A0C}" dt="2022-01-05T11:43:16.877" v="7" actId="20577"/>
          <ac:spMkLst>
            <pc:docMk/>
            <pc:sldMk cId="3778946804" sldId="263"/>
            <ac:spMk id="13" creationId="{B022C741-9F55-4404-8BCB-EE1179F46701}"/>
          </ac:spMkLst>
        </pc:spChg>
        <pc:spChg chg="mod">
          <ac:chgData name="Wendy Whatmough" userId="S::wwhatmough@lincoln.ac.uk::5051e949-9c4e-4d16-b27e-6c3b3155615f" providerId="AD" clId="Web-{B1D1168B-15A2-4D61-A2C2-63B53ED63A0C}" dt="2022-01-05T11:42:55.799" v="2" actId="20577"/>
          <ac:spMkLst>
            <pc:docMk/>
            <pc:sldMk cId="3778946804" sldId="263"/>
            <ac:spMk id="14" creationId="{8A0FDEE1-1826-49B9-8BC0-5AD2155AC32C}"/>
          </ac:spMkLst>
        </pc:spChg>
        <pc:picChg chg="mod">
          <ac:chgData name="Wendy Whatmough" userId="S::wwhatmough@lincoln.ac.uk::5051e949-9c4e-4d16-b27e-6c3b3155615f" providerId="AD" clId="Web-{B1D1168B-15A2-4D61-A2C2-63B53ED63A0C}" dt="2022-01-05T11:43:03.143" v="3" actId="1076"/>
          <ac:picMkLst>
            <pc:docMk/>
            <pc:sldMk cId="3778946804" sldId="263"/>
            <ac:picMk id="4" creationId="{AA4B0047-5A94-4CA6-9342-A2389B23969F}"/>
          </ac:picMkLst>
        </pc:picChg>
      </pc:sldChg>
    </pc:docChg>
  </pc:docChgLst>
  <pc:docChgLst>
    <pc:chgData name="Wendy Whatmough" userId="S::wwhatmough@lincoln.ac.uk::5051e949-9c4e-4d16-b27e-6c3b3155615f" providerId="AD" clId="Web-{976CC598-CC0E-4B94-82E7-3C57E8C13943}"/>
    <pc:docChg chg="delSld modSld modSection">
      <pc:chgData name="Wendy Whatmough" userId="S::wwhatmough@lincoln.ac.uk::5051e949-9c4e-4d16-b27e-6c3b3155615f" providerId="AD" clId="Web-{976CC598-CC0E-4B94-82E7-3C57E8C13943}" dt="2022-01-06T16:32:05.166" v="7"/>
      <pc:docMkLst>
        <pc:docMk/>
      </pc:docMkLst>
      <pc:sldChg chg="del">
        <pc:chgData name="Wendy Whatmough" userId="S::wwhatmough@lincoln.ac.uk::5051e949-9c4e-4d16-b27e-6c3b3155615f" providerId="AD" clId="Web-{976CC598-CC0E-4B94-82E7-3C57E8C13943}" dt="2022-01-06T16:32:05.166" v="7"/>
        <pc:sldMkLst>
          <pc:docMk/>
          <pc:sldMk cId="556455605" sldId="363"/>
        </pc:sldMkLst>
      </pc:sldChg>
      <pc:sldChg chg="modSp">
        <pc:chgData name="Wendy Whatmough" userId="S::wwhatmough@lincoln.ac.uk::5051e949-9c4e-4d16-b27e-6c3b3155615f" providerId="AD" clId="Web-{976CC598-CC0E-4B94-82E7-3C57E8C13943}" dt="2022-01-06T16:30:10.913" v="1" actId="20577"/>
        <pc:sldMkLst>
          <pc:docMk/>
          <pc:sldMk cId="2198744828" sldId="370"/>
        </pc:sldMkLst>
        <pc:spChg chg="mod">
          <ac:chgData name="Wendy Whatmough" userId="S::wwhatmough@lincoln.ac.uk::5051e949-9c4e-4d16-b27e-6c3b3155615f" providerId="AD" clId="Web-{976CC598-CC0E-4B94-82E7-3C57E8C13943}" dt="2022-01-06T16:30:10.913" v="1" actId="20577"/>
          <ac:spMkLst>
            <pc:docMk/>
            <pc:sldMk cId="2198744828" sldId="370"/>
            <ac:spMk id="4" creationId="{00000000-0000-0000-0000-000000000000}"/>
          </ac:spMkLst>
        </pc:spChg>
      </pc:sldChg>
      <pc:sldChg chg="modSp">
        <pc:chgData name="Wendy Whatmough" userId="S::wwhatmough@lincoln.ac.uk::5051e949-9c4e-4d16-b27e-6c3b3155615f" providerId="AD" clId="Web-{976CC598-CC0E-4B94-82E7-3C57E8C13943}" dt="2022-01-06T16:31:40.556" v="6" actId="20577"/>
        <pc:sldMkLst>
          <pc:docMk/>
          <pc:sldMk cId="3609976657" sldId="372"/>
        </pc:sldMkLst>
        <pc:spChg chg="mod">
          <ac:chgData name="Wendy Whatmough" userId="S::wwhatmough@lincoln.ac.uk::5051e949-9c4e-4d16-b27e-6c3b3155615f" providerId="AD" clId="Web-{976CC598-CC0E-4B94-82E7-3C57E8C13943}" dt="2022-01-06T16:31:40.556" v="6" actId="20577"/>
          <ac:spMkLst>
            <pc:docMk/>
            <pc:sldMk cId="3609976657" sldId="372"/>
            <ac:spMk id="4" creationId="{00000000-0000-0000-0000-000000000000}"/>
          </ac:spMkLst>
        </pc:spChg>
      </pc:sldChg>
    </pc:docChg>
  </pc:docChgLst>
  <pc:docChgLst>
    <pc:chgData name="Wendy Whatmough" userId="S::wwhatmough@lincoln.ac.uk::5051e949-9c4e-4d16-b27e-6c3b3155615f" providerId="AD" clId="Web-{72BA92E1-B802-4847-BE59-F462F1C090BE}"/>
    <pc:docChg chg="modSld">
      <pc:chgData name="Wendy Whatmough" userId="S::wwhatmough@lincoln.ac.uk::5051e949-9c4e-4d16-b27e-6c3b3155615f" providerId="AD" clId="Web-{72BA92E1-B802-4847-BE59-F462F1C090BE}" dt="2022-01-06T09:06:51.823" v="19" actId="20577"/>
      <pc:docMkLst>
        <pc:docMk/>
      </pc:docMkLst>
      <pc:sldChg chg="modSp">
        <pc:chgData name="Wendy Whatmough" userId="S::wwhatmough@lincoln.ac.uk::5051e949-9c4e-4d16-b27e-6c3b3155615f" providerId="AD" clId="Web-{72BA92E1-B802-4847-BE59-F462F1C090BE}" dt="2022-01-06T09:06:51.823" v="19" actId="20577"/>
        <pc:sldMkLst>
          <pc:docMk/>
          <pc:sldMk cId="2198744828" sldId="370"/>
        </pc:sldMkLst>
        <pc:spChg chg="mod">
          <ac:chgData name="Wendy Whatmough" userId="S::wwhatmough@lincoln.ac.uk::5051e949-9c4e-4d16-b27e-6c3b3155615f" providerId="AD" clId="Web-{72BA92E1-B802-4847-BE59-F462F1C090BE}" dt="2022-01-06T09:06:51.823" v="19" actId="20577"/>
          <ac:spMkLst>
            <pc:docMk/>
            <pc:sldMk cId="2198744828" sldId="370"/>
            <ac:spMk id="4" creationId="{00000000-0000-0000-0000-000000000000}"/>
          </ac:spMkLst>
        </pc:spChg>
      </pc:sldChg>
    </pc:docChg>
  </pc:docChgLst>
  <pc:docChgLst>
    <pc:chgData name="Wendy Whatmough" userId="5051e949-9c4e-4d16-b27e-6c3b3155615f" providerId="ADAL" clId="{DF9BEB8E-B1C0-4A6A-8F74-6205B1B717B5}"/>
    <pc:docChg chg="custSel delSld modSld modSection">
      <pc:chgData name="Wendy Whatmough" userId="5051e949-9c4e-4d16-b27e-6c3b3155615f" providerId="ADAL" clId="{DF9BEB8E-B1C0-4A6A-8F74-6205B1B717B5}" dt="2021-12-22T09:24:55.472" v="357" actId="207"/>
      <pc:docMkLst>
        <pc:docMk/>
      </pc:docMkLst>
      <pc:sldChg chg="addSp modSp mod">
        <pc:chgData name="Wendy Whatmough" userId="5051e949-9c4e-4d16-b27e-6c3b3155615f" providerId="ADAL" clId="{DF9BEB8E-B1C0-4A6A-8F74-6205B1B717B5}" dt="2021-12-22T09:24:55.472" v="357" actId="207"/>
        <pc:sldMkLst>
          <pc:docMk/>
          <pc:sldMk cId="3778946804" sldId="263"/>
        </pc:sldMkLst>
        <pc:spChg chg="mod">
          <ac:chgData name="Wendy Whatmough" userId="5051e949-9c4e-4d16-b27e-6c3b3155615f" providerId="ADAL" clId="{DF9BEB8E-B1C0-4A6A-8F74-6205B1B717B5}" dt="2021-12-22T09:24:55.472" v="357" actId="207"/>
          <ac:spMkLst>
            <pc:docMk/>
            <pc:sldMk cId="3778946804" sldId="263"/>
            <ac:spMk id="13" creationId="{B022C741-9F55-4404-8BCB-EE1179F46701}"/>
          </ac:spMkLst>
        </pc:spChg>
        <pc:spChg chg="mod">
          <ac:chgData name="Wendy Whatmough" userId="5051e949-9c4e-4d16-b27e-6c3b3155615f" providerId="ADAL" clId="{DF9BEB8E-B1C0-4A6A-8F74-6205B1B717B5}" dt="2021-12-22T09:13:51.291" v="52" actId="207"/>
          <ac:spMkLst>
            <pc:docMk/>
            <pc:sldMk cId="3778946804" sldId="263"/>
            <ac:spMk id="14" creationId="{8A0FDEE1-1826-49B9-8BC0-5AD2155AC32C}"/>
          </ac:spMkLst>
        </pc:spChg>
        <pc:picChg chg="add mod">
          <ac:chgData name="Wendy Whatmough" userId="5051e949-9c4e-4d16-b27e-6c3b3155615f" providerId="ADAL" clId="{DF9BEB8E-B1C0-4A6A-8F74-6205B1B717B5}" dt="2021-12-22T09:11:39.668" v="12" actId="1076"/>
          <ac:picMkLst>
            <pc:docMk/>
            <pc:sldMk cId="3778946804" sldId="263"/>
            <ac:picMk id="4" creationId="{AA4B0047-5A94-4CA6-9342-A2389B23969F}"/>
          </ac:picMkLst>
        </pc:picChg>
      </pc:sldChg>
      <pc:sldChg chg="del">
        <pc:chgData name="Wendy Whatmough" userId="5051e949-9c4e-4d16-b27e-6c3b3155615f" providerId="ADAL" clId="{DF9BEB8E-B1C0-4A6A-8F74-6205B1B717B5}" dt="2021-12-22T09:17:12.241" v="56" actId="2696"/>
        <pc:sldMkLst>
          <pc:docMk/>
          <pc:sldMk cId="3267027079" sldId="355"/>
        </pc:sldMkLst>
      </pc:sldChg>
      <pc:sldChg chg="del">
        <pc:chgData name="Wendy Whatmough" userId="5051e949-9c4e-4d16-b27e-6c3b3155615f" providerId="ADAL" clId="{DF9BEB8E-B1C0-4A6A-8F74-6205B1B717B5}" dt="2021-12-22T09:24:34.322" v="356" actId="2696"/>
        <pc:sldMkLst>
          <pc:docMk/>
          <pc:sldMk cId="2688109103" sldId="361"/>
        </pc:sldMkLst>
      </pc:sldChg>
      <pc:sldChg chg="modSp mod">
        <pc:chgData name="Wendy Whatmough" userId="5051e949-9c4e-4d16-b27e-6c3b3155615f" providerId="ADAL" clId="{DF9BEB8E-B1C0-4A6A-8F74-6205B1B717B5}" dt="2021-12-22T09:21:10.414" v="280" actId="27636"/>
        <pc:sldMkLst>
          <pc:docMk/>
          <pc:sldMk cId="2198744828" sldId="370"/>
        </pc:sldMkLst>
        <pc:spChg chg="mod">
          <ac:chgData name="Wendy Whatmough" userId="5051e949-9c4e-4d16-b27e-6c3b3155615f" providerId="ADAL" clId="{DF9BEB8E-B1C0-4A6A-8F74-6205B1B717B5}" dt="2021-12-22T09:21:10.414" v="280" actId="27636"/>
          <ac:spMkLst>
            <pc:docMk/>
            <pc:sldMk cId="2198744828" sldId="370"/>
            <ac:spMk id="4" creationId="{00000000-0000-0000-0000-000000000000}"/>
          </ac:spMkLst>
        </pc:spChg>
      </pc:sldChg>
      <pc:sldChg chg="modSp mod">
        <pc:chgData name="Wendy Whatmough" userId="5051e949-9c4e-4d16-b27e-6c3b3155615f" providerId="ADAL" clId="{DF9BEB8E-B1C0-4A6A-8F74-6205B1B717B5}" dt="2021-12-22T09:22:55.882" v="354" actId="1076"/>
        <pc:sldMkLst>
          <pc:docMk/>
          <pc:sldMk cId="3609976657" sldId="372"/>
        </pc:sldMkLst>
        <pc:spChg chg="mod">
          <ac:chgData name="Wendy Whatmough" userId="5051e949-9c4e-4d16-b27e-6c3b3155615f" providerId="ADAL" clId="{DF9BEB8E-B1C0-4A6A-8F74-6205B1B717B5}" dt="2021-12-22T09:22:55.882" v="354" actId="1076"/>
          <ac:spMkLst>
            <pc:docMk/>
            <pc:sldMk cId="3609976657" sldId="372"/>
            <ac:spMk id="4" creationId="{00000000-0000-0000-0000-000000000000}"/>
          </ac:spMkLst>
        </pc:spChg>
      </pc:sldChg>
      <pc:sldChg chg="del">
        <pc:chgData name="Wendy Whatmough" userId="5051e949-9c4e-4d16-b27e-6c3b3155615f" providerId="ADAL" clId="{DF9BEB8E-B1C0-4A6A-8F74-6205B1B717B5}" dt="2021-12-22T09:24:09.639" v="355" actId="2696"/>
        <pc:sldMkLst>
          <pc:docMk/>
          <pc:sldMk cId="307888536" sldId="373"/>
        </pc:sldMkLst>
      </pc:sldChg>
    </pc:docChg>
  </pc:docChgLst>
  <pc:docChgLst>
    <pc:chgData name="Wendy Whatmough" userId="S::wwhatmough@lincoln.ac.uk::5051e949-9c4e-4d16-b27e-6c3b3155615f" providerId="AD" clId="Web-{4AE000DA-2926-4C6D-8DC0-B8CADEBE0B1A}"/>
    <pc:docChg chg="modSld">
      <pc:chgData name="Wendy Whatmough" userId="S::wwhatmough@lincoln.ac.uk::5051e949-9c4e-4d16-b27e-6c3b3155615f" providerId="AD" clId="Web-{4AE000DA-2926-4C6D-8DC0-B8CADEBE0B1A}" dt="2021-12-22T09:01:11.710" v="6" actId="1076"/>
      <pc:docMkLst>
        <pc:docMk/>
      </pc:docMkLst>
      <pc:sldChg chg="modSp">
        <pc:chgData name="Wendy Whatmough" userId="S::wwhatmough@lincoln.ac.uk::5051e949-9c4e-4d16-b27e-6c3b3155615f" providerId="AD" clId="Web-{4AE000DA-2926-4C6D-8DC0-B8CADEBE0B1A}" dt="2021-12-22T09:01:11.710" v="6" actId="1076"/>
        <pc:sldMkLst>
          <pc:docMk/>
          <pc:sldMk cId="3778946804" sldId="263"/>
        </pc:sldMkLst>
        <pc:spChg chg="mod">
          <ac:chgData name="Wendy Whatmough" userId="S::wwhatmough@lincoln.ac.uk::5051e949-9c4e-4d16-b27e-6c3b3155615f" providerId="AD" clId="Web-{4AE000DA-2926-4C6D-8DC0-B8CADEBE0B1A}" dt="2021-12-22T09:01:11.710" v="6" actId="1076"/>
          <ac:spMkLst>
            <pc:docMk/>
            <pc:sldMk cId="3778946804" sldId="263"/>
            <ac:spMk id="13" creationId="{B022C741-9F55-4404-8BCB-EE1179F46701}"/>
          </ac:spMkLst>
        </pc:spChg>
        <pc:spChg chg="mod">
          <ac:chgData name="Wendy Whatmough" userId="S::wwhatmough@lincoln.ac.uk::5051e949-9c4e-4d16-b27e-6c3b3155615f" providerId="AD" clId="Web-{4AE000DA-2926-4C6D-8DC0-B8CADEBE0B1A}" dt="2021-12-22T09:01:01.271" v="5" actId="20577"/>
          <ac:spMkLst>
            <pc:docMk/>
            <pc:sldMk cId="3778946804" sldId="263"/>
            <ac:spMk id="14" creationId="{8A0FDEE1-1826-49B9-8BC0-5AD2155AC32C}"/>
          </ac:spMkLst>
        </pc:spChg>
      </pc:sldChg>
    </pc:docChg>
  </pc:docChgLst>
  <pc:docChgLst>
    <pc:chgData name="Wendy Whatmough" userId="5051e949-9c4e-4d16-b27e-6c3b3155615f" providerId="ADAL" clId="{8DEBAB9E-0AE3-4D23-8A6D-4BD61B14D59F}"/>
    <pc:docChg chg="undo custSel addSld delSld modSld sldOrd modSection">
      <pc:chgData name="Wendy Whatmough" userId="5051e949-9c4e-4d16-b27e-6c3b3155615f" providerId="ADAL" clId="{8DEBAB9E-0AE3-4D23-8A6D-4BD61B14D59F}" dt="2021-12-13T16:48:29.462" v="6197" actId="20577"/>
      <pc:docMkLst>
        <pc:docMk/>
      </pc:docMkLst>
      <pc:sldChg chg="addSp delSp modSp mod">
        <pc:chgData name="Wendy Whatmough" userId="5051e949-9c4e-4d16-b27e-6c3b3155615f" providerId="ADAL" clId="{8DEBAB9E-0AE3-4D23-8A6D-4BD61B14D59F}" dt="2021-12-13T11:07:58.253" v="342" actId="1076"/>
        <pc:sldMkLst>
          <pc:docMk/>
          <pc:sldMk cId="3778946804" sldId="263"/>
        </pc:sldMkLst>
        <pc:spChg chg="mod">
          <ac:chgData name="Wendy Whatmough" userId="5051e949-9c4e-4d16-b27e-6c3b3155615f" providerId="ADAL" clId="{8DEBAB9E-0AE3-4D23-8A6D-4BD61B14D59F}" dt="2021-12-13T10:55:15.361" v="48"/>
          <ac:spMkLst>
            <pc:docMk/>
            <pc:sldMk cId="3778946804" sldId="263"/>
            <ac:spMk id="2" creationId="{00000000-0000-0000-0000-000000000000}"/>
          </ac:spMkLst>
        </pc:spChg>
        <pc:spChg chg="add del">
          <ac:chgData name="Wendy Whatmough" userId="5051e949-9c4e-4d16-b27e-6c3b3155615f" providerId="ADAL" clId="{8DEBAB9E-0AE3-4D23-8A6D-4BD61B14D59F}" dt="2021-12-13T11:07:44.934" v="340" actId="478"/>
          <ac:spMkLst>
            <pc:docMk/>
            <pc:sldMk cId="3778946804" sldId="263"/>
            <ac:spMk id="7" creationId="{9B7D82FF-D745-4937-A014-4D05E6B8C93C}"/>
          </ac:spMkLst>
        </pc:spChg>
        <pc:spChg chg="del">
          <ac:chgData name="Wendy Whatmough" userId="5051e949-9c4e-4d16-b27e-6c3b3155615f" providerId="ADAL" clId="{8DEBAB9E-0AE3-4D23-8A6D-4BD61B14D59F}" dt="2021-12-13T10:57:39.930" v="208" actId="478"/>
          <ac:spMkLst>
            <pc:docMk/>
            <pc:sldMk cId="3778946804" sldId="263"/>
            <ac:spMk id="12" creationId="{4D9107A4-13CE-408E-BB3D-D98F24744A67}"/>
          </ac:spMkLst>
        </pc:spChg>
        <pc:spChg chg="add del mod">
          <ac:chgData name="Wendy Whatmough" userId="5051e949-9c4e-4d16-b27e-6c3b3155615f" providerId="ADAL" clId="{8DEBAB9E-0AE3-4D23-8A6D-4BD61B14D59F}" dt="2021-12-13T11:07:58.253" v="342" actId="1076"/>
          <ac:spMkLst>
            <pc:docMk/>
            <pc:sldMk cId="3778946804" sldId="263"/>
            <ac:spMk id="13" creationId="{B022C741-9F55-4404-8BCB-EE1179F46701}"/>
          </ac:spMkLst>
        </pc:spChg>
        <pc:spChg chg="add mod">
          <ac:chgData name="Wendy Whatmough" userId="5051e949-9c4e-4d16-b27e-6c3b3155615f" providerId="ADAL" clId="{8DEBAB9E-0AE3-4D23-8A6D-4BD61B14D59F}" dt="2021-12-13T11:07:50.533" v="341" actId="122"/>
          <ac:spMkLst>
            <pc:docMk/>
            <pc:sldMk cId="3778946804" sldId="263"/>
            <ac:spMk id="14" creationId="{8A0FDEE1-1826-49B9-8BC0-5AD2155AC32C}"/>
          </ac:spMkLst>
        </pc:spChg>
        <pc:picChg chg="del">
          <ac:chgData name="Wendy Whatmough" userId="5051e949-9c4e-4d16-b27e-6c3b3155615f" providerId="ADAL" clId="{8DEBAB9E-0AE3-4D23-8A6D-4BD61B14D59F}" dt="2021-12-13T10:53:35.721" v="36" actId="478"/>
          <ac:picMkLst>
            <pc:docMk/>
            <pc:sldMk cId="3778946804" sldId="263"/>
            <ac:picMk id="4" creationId="{0449293B-8F80-49C9-AF77-7ED19E69386B}"/>
          </ac:picMkLst>
        </pc:picChg>
        <pc:picChg chg="del mod">
          <ac:chgData name="Wendy Whatmough" userId="5051e949-9c4e-4d16-b27e-6c3b3155615f" providerId="ADAL" clId="{8DEBAB9E-0AE3-4D23-8A6D-4BD61B14D59F}" dt="2021-12-13T10:53:37.077" v="38" actId="478"/>
          <ac:picMkLst>
            <pc:docMk/>
            <pc:sldMk cId="3778946804" sldId="263"/>
            <ac:picMk id="5" creationId="{0C8F6549-8DB0-4A4A-A08C-6E30F7DD3F59}"/>
          </ac:picMkLst>
        </pc:picChg>
        <pc:picChg chg="del">
          <ac:chgData name="Wendy Whatmough" userId="5051e949-9c4e-4d16-b27e-6c3b3155615f" providerId="ADAL" clId="{8DEBAB9E-0AE3-4D23-8A6D-4BD61B14D59F}" dt="2021-12-13T10:53:35.009" v="35" actId="478"/>
          <ac:picMkLst>
            <pc:docMk/>
            <pc:sldMk cId="3778946804" sldId="263"/>
            <ac:picMk id="6" creationId="{E6B3BF40-F8C4-4398-94AF-0730479864B1}"/>
          </ac:picMkLst>
        </pc:picChg>
        <pc:picChg chg="del">
          <ac:chgData name="Wendy Whatmough" userId="5051e949-9c4e-4d16-b27e-6c3b3155615f" providerId="ADAL" clId="{8DEBAB9E-0AE3-4D23-8A6D-4BD61B14D59F}" dt="2021-12-13T10:53:38.728" v="41" actId="478"/>
          <ac:picMkLst>
            <pc:docMk/>
            <pc:sldMk cId="3778946804" sldId="263"/>
            <ac:picMk id="8" creationId="{D4DFBF8A-5938-4B2F-A1BF-F2769E278011}"/>
          </ac:picMkLst>
        </pc:picChg>
        <pc:picChg chg="del">
          <ac:chgData name="Wendy Whatmough" userId="5051e949-9c4e-4d16-b27e-6c3b3155615f" providerId="ADAL" clId="{8DEBAB9E-0AE3-4D23-8A6D-4BD61B14D59F}" dt="2021-12-13T10:53:37.706" v="39" actId="478"/>
          <ac:picMkLst>
            <pc:docMk/>
            <pc:sldMk cId="3778946804" sldId="263"/>
            <ac:picMk id="9" creationId="{992EC0E4-1A5C-481C-B87B-E987D9EFFAA3}"/>
          </ac:picMkLst>
        </pc:picChg>
        <pc:picChg chg="del">
          <ac:chgData name="Wendy Whatmough" userId="5051e949-9c4e-4d16-b27e-6c3b3155615f" providerId="ADAL" clId="{8DEBAB9E-0AE3-4D23-8A6D-4BD61B14D59F}" dt="2021-12-13T10:53:38.169" v="40" actId="478"/>
          <ac:picMkLst>
            <pc:docMk/>
            <pc:sldMk cId="3778946804" sldId="263"/>
            <ac:picMk id="10" creationId="{47581C42-6EDF-4E05-A33D-04F0B0A63CDA}"/>
          </ac:picMkLst>
        </pc:picChg>
        <pc:picChg chg="del mod">
          <ac:chgData name="Wendy Whatmough" userId="5051e949-9c4e-4d16-b27e-6c3b3155615f" providerId="ADAL" clId="{8DEBAB9E-0AE3-4D23-8A6D-4BD61B14D59F}" dt="2021-12-13T10:53:39.209" v="43" actId="478"/>
          <ac:picMkLst>
            <pc:docMk/>
            <pc:sldMk cId="3778946804" sldId="263"/>
            <ac:picMk id="11" creationId="{3734F9FC-39BC-4A55-8A11-3493A90E087F}"/>
          </ac:picMkLst>
        </pc:picChg>
        <pc:picChg chg="del">
          <ac:chgData name="Wendy Whatmough" userId="5051e949-9c4e-4d16-b27e-6c3b3155615f" providerId="ADAL" clId="{8DEBAB9E-0AE3-4D23-8A6D-4BD61B14D59F}" dt="2021-12-13T10:53:08.532" v="0" actId="478"/>
          <ac:picMkLst>
            <pc:docMk/>
            <pc:sldMk cId="3778946804" sldId="263"/>
            <ac:picMk id="1026" creationId="{96A2EAF2-0936-41F7-B7D7-27A089C6AB12}"/>
          </ac:picMkLst>
        </pc:picChg>
      </pc:sldChg>
      <pc:sldChg chg="delSp modSp mod">
        <pc:chgData name="Wendy Whatmough" userId="5051e949-9c4e-4d16-b27e-6c3b3155615f" providerId="ADAL" clId="{8DEBAB9E-0AE3-4D23-8A6D-4BD61B14D59F}" dt="2021-12-13T11:20:25.420" v="1459" actId="478"/>
        <pc:sldMkLst>
          <pc:docMk/>
          <pc:sldMk cId="3877190576" sldId="272"/>
        </pc:sldMkLst>
        <pc:spChg chg="mod">
          <ac:chgData name="Wendy Whatmough" userId="5051e949-9c4e-4d16-b27e-6c3b3155615f" providerId="ADAL" clId="{8DEBAB9E-0AE3-4D23-8A6D-4BD61B14D59F}" dt="2021-12-13T11:15:28.005" v="1445" actId="20577"/>
          <ac:spMkLst>
            <pc:docMk/>
            <pc:sldMk cId="3877190576" sldId="272"/>
            <ac:spMk id="4" creationId="{00000000-0000-0000-0000-000000000000}"/>
          </ac:spMkLst>
        </pc:spChg>
        <pc:picChg chg="del mod">
          <ac:chgData name="Wendy Whatmough" userId="5051e949-9c4e-4d16-b27e-6c3b3155615f" providerId="ADAL" clId="{8DEBAB9E-0AE3-4D23-8A6D-4BD61B14D59F}" dt="2021-12-13T11:16:19.557" v="1448" actId="478"/>
          <ac:picMkLst>
            <pc:docMk/>
            <pc:sldMk cId="3877190576" sldId="272"/>
            <ac:picMk id="2052" creationId="{C828EFFD-308A-4E1E-80AF-D6A63419C9EF}"/>
          </ac:picMkLst>
        </pc:picChg>
        <pc:picChg chg="del mod">
          <ac:chgData name="Wendy Whatmough" userId="5051e949-9c4e-4d16-b27e-6c3b3155615f" providerId="ADAL" clId="{8DEBAB9E-0AE3-4D23-8A6D-4BD61B14D59F}" dt="2021-12-13T11:17:10.932" v="1450" actId="478"/>
          <ac:picMkLst>
            <pc:docMk/>
            <pc:sldMk cId="3877190576" sldId="272"/>
            <ac:picMk id="2054" creationId="{E649BA72-819D-4062-8438-F2258E214CF6}"/>
          </ac:picMkLst>
        </pc:picChg>
        <pc:picChg chg="del">
          <ac:chgData name="Wendy Whatmough" userId="5051e949-9c4e-4d16-b27e-6c3b3155615f" providerId="ADAL" clId="{8DEBAB9E-0AE3-4D23-8A6D-4BD61B14D59F}" dt="2021-12-13T11:17:33.454" v="1451" actId="478"/>
          <ac:picMkLst>
            <pc:docMk/>
            <pc:sldMk cId="3877190576" sldId="272"/>
            <ac:picMk id="2056" creationId="{47083391-3CF5-42FE-AA89-0909940D3EAC}"/>
          </ac:picMkLst>
        </pc:picChg>
        <pc:picChg chg="del">
          <ac:chgData name="Wendy Whatmough" userId="5051e949-9c4e-4d16-b27e-6c3b3155615f" providerId="ADAL" clId="{8DEBAB9E-0AE3-4D23-8A6D-4BD61B14D59F}" dt="2021-12-13T11:20:25.420" v="1459" actId="478"/>
          <ac:picMkLst>
            <pc:docMk/>
            <pc:sldMk cId="3877190576" sldId="272"/>
            <ac:picMk id="2058" creationId="{270784AB-77EC-4FFE-A2D3-68108F2B5E2D}"/>
          </ac:picMkLst>
        </pc:picChg>
      </pc:sldChg>
      <pc:sldChg chg="modSp mod">
        <pc:chgData name="Wendy Whatmough" userId="5051e949-9c4e-4d16-b27e-6c3b3155615f" providerId="ADAL" clId="{8DEBAB9E-0AE3-4D23-8A6D-4BD61B14D59F}" dt="2021-12-13T16:18:08.571" v="5659" actId="20577"/>
        <pc:sldMkLst>
          <pc:docMk/>
          <pc:sldMk cId="463712890" sldId="348"/>
        </pc:sldMkLst>
        <pc:spChg chg="mod">
          <ac:chgData name="Wendy Whatmough" userId="5051e949-9c4e-4d16-b27e-6c3b3155615f" providerId="ADAL" clId="{8DEBAB9E-0AE3-4D23-8A6D-4BD61B14D59F}" dt="2021-12-13T16:18:08.571" v="5659" actId="20577"/>
          <ac:spMkLst>
            <pc:docMk/>
            <pc:sldMk cId="463712890" sldId="348"/>
            <ac:spMk id="4" creationId="{00000000-0000-0000-0000-000000000000}"/>
          </ac:spMkLst>
        </pc:spChg>
        <pc:picChg chg="mod">
          <ac:chgData name="Wendy Whatmough" userId="5051e949-9c4e-4d16-b27e-6c3b3155615f" providerId="ADAL" clId="{8DEBAB9E-0AE3-4D23-8A6D-4BD61B14D59F}" dt="2021-12-13T16:11:07.851" v="5603" actId="1076"/>
          <ac:picMkLst>
            <pc:docMk/>
            <pc:sldMk cId="463712890" sldId="348"/>
            <ac:picMk id="1032" creationId="{4391127E-C517-4DCF-9111-1F49CC95E675}"/>
          </ac:picMkLst>
        </pc:picChg>
        <pc:picChg chg="mod">
          <ac:chgData name="Wendy Whatmough" userId="5051e949-9c4e-4d16-b27e-6c3b3155615f" providerId="ADAL" clId="{8DEBAB9E-0AE3-4D23-8A6D-4BD61B14D59F}" dt="2021-12-13T16:11:10.458" v="5604" actId="1076"/>
          <ac:picMkLst>
            <pc:docMk/>
            <pc:sldMk cId="463712890" sldId="348"/>
            <ac:picMk id="1036" creationId="{4EFB1597-0A69-4836-AE10-AA0BE5EFED71}"/>
          </ac:picMkLst>
        </pc:picChg>
      </pc:sldChg>
      <pc:sldChg chg="addSp delSp modSp mod">
        <pc:chgData name="Wendy Whatmough" userId="5051e949-9c4e-4d16-b27e-6c3b3155615f" providerId="ADAL" clId="{8DEBAB9E-0AE3-4D23-8A6D-4BD61B14D59F}" dt="2021-12-13T16:46:13.889" v="6076" actId="20577"/>
        <pc:sldMkLst>
          <pc:docMk/>
          <pc:sldMk cId="2755552590" sldId="351"/>
        </pc:sldMkLst>
        <pc:spChg chg="del">
          <ac:chgData name="Wendy Whatmough" userId="5051e949-9c4e-4d16-b27e-6c3b3155615f" providerId="ADAL" clId="{8DEBAB9E-0AE3-4D23-8A6D-4BD61B14D59F}" dt="2021-12-13T16:22:17.520" v="5662" actId="478"/>
          <ac:spMkLst>
            <pc:docMk/>
            <pc:sldMk cId="2755552590" sldId="351"/>
            <ac:spMk id="2" creationId="{00000000-0000-0000-0000-000000000000}"/>
          </ac:spMkLst>
        </pc:spChg>
        <pc:spChg chg="mod">
          <ac:chgData name="Wendy Whatmough" userId="5051e949-9c4e-4d16-b27e-6c3b3155615f" providerId="ADAL" clId="{8DEBAB9E-0AE3-4D23-8A6D-4BD61B14D59F}" dt="2021-12-13T16:22:40.397" v="5701" actId="1076"/>
          <ac:spMkLst>
            <pc:docMk/>
            <pc:sldMk cId="2755552590" sldId="351"/>
            <ac:spMk id="3" creationId="{00000000-0000-0000-0000-000000000000}"/>
          </ac:spMkLst>
        </pc:spChg>
        <pc:spChg chg="mod">
          <ac:chgData name="Wendy Whatmough" userId="5051e949-9c4e-4d16-b27e-6c3b3155615f" providerId="ADAL" clId="{8DEBAB9E-0AE3-4D23-8A6D-4BD61B14D59F}" dt="2021-12-13T16:46:13.889" v="6076" actId="20577"/>
          <ac:spMkLst>
            <pc:docMk/>
            <pc:sldMk cId="2755552590" sldId="351"/>
            <ac:spMk id="4" creationId="{00000000-0000-0000-0000-000000000000}"/>
          </ac:spMkLst>
        </pc:spChg>
        <pc:spChg chg="add del mod">
          <ac:chgData name="Wendy Whatmough" userId="5051e949-9c4e-4d16-b27e-6c3b3155615f" providerId="ADAL" clId="{8DEBAB9E-0AE3-4D23-8A6D-4BD61B14D59F}" dt="2021-12-13T16:22:18.848" v="5663" actId="478"/>
          <ac:spMkLst>
            <pc:docMk/>
            <pc:sldMk cId="2755552590" sldId="351"/>
            <ac:spMk id="7" creationId="{E85E82FE-4D4B-484A-AF89-F7718FC09807}"/>
          </ac:spMkLst>
        </pc:spChg>
        <pc:picChg chg="mod">
          <ac:chgData name="Wendy Whatmough" userId="5051e949-9c4e-4d16-b27e-6c3b3155615f" providerId="ADAL" clId="{8DEBAB9E-0AE3-4D23-8A6D-4BD61B14D59F}" dt="2021-12-13T16:22:56.518" v="5710" actId="1076"/>
          <ac:picMkLst>
            <pc:docMk/>
            <pc:sldMk cId="2755552590" sldId="351"/>
            <ac:picMk id="11" creationId="{C698B7AE-69C6-4CEC-9DBF-3523E69B6D33}"/>
          </ac:picMkLst>
        </pc:picChg>
        <pc:picChg chg="mod">
          <ac:chgData name="Wendy Whatmough" userId="5051e949-9c4e-4d16-b27e-6c3b3155615f" providerId="ADAL" clId="{8DEBAB9E-0AE3-4D23-8A6D-4BD61B14D59F}" dt="2021-12-13T16:22:53.991" v="5709" actId="1076"/>
          <ac:picMkLst>
            <pc:docMk/>
            <pc:sldMk cId="2755552590" sldId="351"/>
            <ac:picMk id="13" creationId="{90A664A1-23AF-4172-A569-502A77BAD391}"/>
          </ac:picMkLst>
        </pc:picChg>
        <pc:picChg chg="mod">
          <ac:chgData name="Wendy Whatmough" userId="5051e949-9c4e-4d16-b27e-6c3b3155615f" providerId="ADAL" clId="{8DEBAB9E-0AE3-4D23-8A6D-4BD61B14D59F}" dt="2021-12-13T16:22:44.051" v="5702" actId="1076"/>
          <ac:picMkLst>
            <pc:docMk/>
            <pc:sldMk cId="2755552590" sldId="351"/>
            <ac:picMk id="14" creationId="{591D2915-BB05-4249-AE1A-ED174ADA87F8}"/>
          </ac:picMkLst>
        </pc:picChg>
        <pc:picChg chg="mod">
          <ac:chgData name="Wendy Whatmough" userId="5051e949-9c4e-4d16-b27e-6c3b3155615f" providerId="ADAL" clId="{8DEBAB9E-0AE3-4D23-8A6D-4BD61B14D59F}" dt="2021-12-13T16:22:45.527" v="5703" actId="1076"/>
          <ac:picMkLst>
            <pc:docMk/>
            <pc:sldMk cId="2755552590" sldId="351"/>
            <ac:picMk id="15" creationId="{A424CE3E-498C-4DC9-AF1E-837FE81E8D14}"/>
          </ac:picMkLst>
        </pc:picChg>
        <pc:picChg chg="mod">
          <ac:chgData name="Wendy Whatmough" userId="5051e949-9c4e-4d16-b27e-6c3b3155615f" providerId="ADAL" clId="{8DEBAB9E-0AE3-4D23-8A6D-4BD61B14D59F}" dt="2021-12-13T16:22:46.847" v="5704" actId="1076"/>
          <ac:picMkLst>
            <pc:docMk/>
            <pc:sldMk cId="2755552590" sldId="351"/>
            <ac:picMk id="17" creationId="{2BEB6E56-E751-4FE8-ACD8-9A34CBD3715B}"/>
          </ac:picMkLst>
        </pc:picChg>
        <pc:picChg chg="mod">
          <ac:chgData name="Wendy Whatmough" userId="5051e949-9c4e-4d16-b27e-6c3b3155615f" providerId="ADAL" clId="{8DEBAB9E-0AE3-4D23-8A6D-4BD61B14D59F}" dt="2021-12-13T16:22:48.121" v="5705" actId="1076"/>
          <ac:picMkLst>
            <pc:docMk/>
            <pc:sldMk cId="2755552590" sldId="351"/>
            <ac:picMk id="19" creationId="{B3C437BD-4FC7-4B96-BEB5-DA276B0FB72E}"/>
          </ac:picMkLst>
        </pc:picChg>
        <pc:picChg chg="mod">
          <ac:chgData name="Wendy Whatmough" userId="5051e949-9c4e-4d16-b27e-6c3b3155615f" providerId="ADAL" clId="{8DEBAB9E-0AE3-4D23-8A6D-4BD61B14D59F}" dt="2021-12-13T16:22:52.810" v="5708" actId="1076"/>
          <ac:picMkLst>
            <pc:docMk/>
            <pc:sldMk cId="2755552590" sldId="351"/>
            <ac:picMk id="21" creationId="{2A6CD984-FFCB-4494-8B7E-4B2CC315696F}"/>
          </ac:picMkLst>
        </pc:picChg>
      </pc:sldChg>
      <pc:sldChg chg="addSp delSp modSp mod ord">
        <pc:chgData name="Wendy Whatmough" userId="5051e949-9c4e-4d16-b27e-6c3b3155615f" providerId="ADAL" clId="{8DEBAB9E-0AE3-4D23-8A6D-4BD61B14D59F}" dt="2021-12-13T12:02:20.884" v="3274" actId="14100"/>
        <pc:sldMkLst>
          <pc:docMk/>
          <pc:sldMk cId="2595369224" sldId="353"/>
        </pc:sldMkLst>
        <pc:spChg chg="del">
          <ac:chgData name="Wendy Whatmough" userId="5051e949-9c4e-4d16-b27e-6c3b3155615f" providerId="ADAL" clId="{8DEBAB9E-0AE3-4D23-8A6D-4BD61B14D59F}" dt="2021-12-13T11:49:26.082" v="2938" actId="478"/>
          <ac:spMkLst>
            <pc:docMk/>
            <pc:sldMk cId="2595369224" sldId="353"/>
            <ac:spMk id="2" creationId="{00000000-0000-0000-0000-000000000000}"/>
          </ac:spMkLst>
        </pc:spChg>
        <pc:spChg chg="mod">
          <ac:chgData name="Wendy Whatmough" userId="5051e949-9c4e-4d16-b27e-6c3b3155615f" providerId="ADAL" clId="{8DEBAB9E-0AE3-4D23-8A6D-4BD61B14D59F}" dt="2021-12-13T11:49:42.111" v="2944" actId="1076"/>
          <ac:spMkLst>
            <pc:docMk/>
            <pc:sldMk cId="2595369224" sldId="353"/>
            <ac:spMk id="3" creationId="{00000000-0000-0000-0000-000000000000}"/>
          </ac:spMkLst>
        </pc:spChg>
        <pc:spChg chg="mod">
          <ac:chgData name="Wendy Whatmough" userId="5051e949-9c4e-4d16-b27e-6c3b3155615f" providerId="ADAL" clId="{8DEBAB9E-0AE3-4D23-8A6D-4BD61B14D59F}" dt="2021-12-13T12:02:20.884" v="3274" actId="14100"/>
          <ac:spMkLst>
            <pc:docMk/>
            <pc:sldMk cId="2595369224" sldId="353"/>
            <ac:spMk id="4" creationId="{00000000-0000-0000-0000-000000000000}"/>
          </ac:spMkLst>
        </pc:spChg>
        <pc:spChg chg="add del mod">
          <ac:chgData name="Wendy Whatmough" userId="5051e949-9c4e-4d16-b27e-6c3b3155615f" providerId="ADAL" clId="{8DEBAB9E-0AE3-4D23-8A6D-4BD61B14D59F}" dt="2021-12-13T11:49:27.759" v="2939" actId="478"/>
          <ac:spMkLst>
            <pc:docMk/>
            <pc:sldMk cId="2595369224" sldId="353"/>
            <ac:spMk id="9" creationId="{B6C87660-C445-472B-8519-FCC653E637A0}"/>
          </ac:spMkLst>
        </pc:spChg>
        <pc:spChg chg="add mod">
          <ac:chgData name="Wendy Whatmough" userId="5051e949-9c4e-4d16-b27e-6c3b3155615f" providerId="ADAL" clId="{8DEBAB9E-0AE3-4D23-8A6D-4BD61B14D59F}" dt="2021-12-13T11:55:14.237" v="3253" actId="1076"/>
          <ac:spMkLst>
            <pc:docMk/>
            <pc:sldMk cId="2595369224" sldId="353"/>
            <ac:spMk id="10" creationId="{C039AB03-3D07-4A39-B486-E687A394956C}"/>
          </ac:spMkLst>
        </pc:spChg>
        <pc:picChg chg="del">
          <ac:chgData name="Wendy Whatmough" userId="5051e949-9c4e-4d16-b27e-6c3b3155615f" providerId="ADAL" clId="{8DEBAB9E-0AE3-4D23-8A6D-4BD61B14D59F}" dt="2021-12-13T11:49:36.732" v="2943" actId="478"/>
          <ac:picMkLst>
            <pc:docMk/>
            <pc:sldMk cId="2595369224" sldId="353"/>
            <ac:picMk id="6" creationId="{A59AA9FC-86C3-4C24-A5C2-DFA8AA35387B}"/>
          </ac:picMkLst>
        </pc:picChg>
        <pc:picChg chg="mod">
          <ac:chgData name="Wendy Whatmough" userId="5051e949-9c4e-4d16-b27e-6c3b3155615f" providerId="ADAL" clId="{8DEBAB9E-0AE3-4D23-8A6D-4BD61B14D59F}" dt="2021-12-13T11:49:35.359" v="2942" actId="1076"/>
          <ac:picMkLst>
            <pc:docMk/>
            <pc:sldMk cId="2595369224" sldId="353"/>
            <ac:picMk id="7" creationId="{C83BF440-2324-49FB-94A6-1F14CAB9FB6B}"/>
          </ac:picMkLst>
        </pc:picChg>
      </pc:sldChg>
      <pc:sldChg chg="addSp delSp modSp mod">
        <pc:chgData name="Wendy Whatmough" userId="5051e949-9c4e-4d16-b27e-6c3b3155615f" providerId="ADAL" clId="{8DEBAB9E-0AE3-4D23-8A6D-4BD61B14D59F}" dt="2021-12-13T11:49:08.011" v="2937" actId="1076"/>
        <pc:sldMkLst>
          <pc:docMk/>
          <pc:sldMk cId="3267027079" sldId="355"/>
        </pc:sldMkLst>
        <pc:spChg chg="del">
          <ac:chgData name="Wendy Whatmough" userId="5051e949-9c4e-4d16-b27e-6c3b3155615f" providerId="ADAL" clId="{8DEBAB9E-0AE3-4D23-8A6D-4BD61B14D59F}" dt="2021-12-13T11:29:45.186" v="1874" actId="478"/>
          <ac:spMkLst>
            <pc:docMk/>
            <pc:sldMk cId="3267027079" sldId="355"/>
            <ac:spMk id="2" creationId="{00000000-0000-0000-0000-000000000000}"/>
          </ac:spMkLst>
        </pc:spChg>
        <pc:spChg chg="mod">
          <ac:chgData name="Wendy Whatmough" userId="5051e949-9c4e-4d16-b27e-6c3b3155615f" providerId="ADAL" clId="{8DEBAB9E-0AE3-4D23-8A6D-4BD61B14D59F}" dt="2021-12-13T11:30:12.307" v="1881" actId="255"/>
          <ac:spMkLst>
            <pc:docMk/>
            <pc:sldMk cId="3267027079" sldId="355"/>
            <ac:spMk id="3" creationId="{00000000-0000-0000-0000-000000000000}"/>
          </ac:spMkLst>
        </pc:spChg>
        <pc:spChg chg="mod">
          <ac:chgData name="Wendy Whatmough" userId="5051e949-9c4e-4d16-b27e-6c3b3155615f" providerId="ADAL" clId="{8DEBAB9E-0AE3-4D23-8A6D-4BD61B14D59F}" dt="2021-12-13T11:49:08.011" v="2937" actId="1076"/>
          <ac:spMkLst>
            <pc:docMk/>
            <pc:sldMk cId="3267027079" sldId="355"/>
            <ac:spMk id="4" creationId="{00000000-0000-0000-0000-000000000000}"/>
          </ac:spMkLst>
        </pc:spChg>
        <pc:spChg chg="mod">
          <ac:chgData name="Wendy Whatmough" userId="5051e949-9c4e-4d16-b27e-6c3b3155615f" providerId="ADAL" clId="{8DEBAB9E-0AE3-4D23-8A6D-4BD61B14D59F}" dt="2021-12-13T11:35:11.403" v="2020" actId="1076"/>
          <ac:spMkLst>
            <pc:docMk/>
            <pc:sldMk cId="3267027079" sldId="355"/>
            <ac:spMk id="9" creationId="{D10A45E1-1E7E-41B2-A99A-108674F2B7FB}"/>
          </ac:spMkLst>
        </pc:spChg>
        <pc:spChg chg="add del mod">
          <ac:chgData name="Wendy Whatmough" userId="5051e949-9c4e-4d16-b27e-6c3b3155615f" providerId="ADAL" clId="{8DEBAB9E-0AE3-4D23-8A6D-4BD61B14D59F}" dt="2021-12-13T11:29:48.600" v="1875" actId="478"/>
          <ac:spMkLst>
            <pc:docMk/>
            <pc:sldMk cId="3267027079" sldId="355"/>
            <ac:spMk id="10" creationId="{87CB39A4-3836-4876-B395-AF7FBEE360F3}"/>
          </ac:spMkLst>
        </pc:spChg>
        <pc:spChg chg="add mod">
          <ac:chgData name="Wendy Whatmough" userId="5051e949-9c4e-4d16-b27e-6c3b3155615f" providerId="ADAL" clId="{8DEBAB9E-0AE3-4D23-8A6D-4BD61B14D59F}" dt="2021-12-13T11:35:15.297" v="2021" actId="1076"/>
          <ac:spMkLst>
            <pc:docMk/>
            <pc:sldMk cId="3267027079" sldId="355"/>
            <ac:spMk id="11" creationId="{90A2E9A1-D778-4D72-A8FB-B54D87C37522}"/>
          </ac:spMkLst>
        </pc:spChg>
        <pc:picChg chg="del">
          <ac:chgData name="Wendy Whatmough" userId="5051e949-9c4e-4d16-b27e-6c3b3155615f" providerId="ADAL" clId="{8DEBAB9E-0AE3-4D23-8A6D-4BD61B14D59F}" dt="2021-12-13T11:36:10.927" v="2033" actId="478"/>
          <ac:picMkLst>
            <pc:docMk/>
            <pc:sldMk cId="3267027079" sldId="355"/>
            <ac:picMk id="6" creationId="{A59AA9FC-86C3-4C24-A5C2-DFA8AA35387B}"/>
          </ac:picMkLst>
        </pc:picChg>
        <pc:picChg chg="mod">
          <ac:chgData name="Wendy Whatmough" userId="5051e949-9c4e-4d16-b27e-6c3b3155615f" providerId="ADAL" clId="{8DEBAB9E-0AE3-4D23-8A6D-4BD61B14D59F}" dt="2021-12-13T11:35:17.971" v="2022" actId="1076"/>
          <ac:picMkLst>
            <pc:docMk/>
            <pc:sldMk cId="3267027079" sldId="355"/>
            <ac:picMk id="7" creationId="{C9051E34-6AA2-4A8C-949C-B17DA9F22479}"/>
          </ac:picMkLst>
        </pc:picChg>
        <pc:picChg chg="mod">
          <ac:chgData name="Wendy Whatmough" userId="5051e949-9c4e-4d16-b27e-6c3b3155615f" providerId="ADAL" clId="{8DEBAB9E-0AE3-4D23-8A6D-4BD61B14D59F}" dt="2021-12-13T11:48:49.239" v="2932" actId="1076"/>
          <ac:picMkLst>
            <pc:docMk/>
            <pc:sldMk cId="3267027079" sldId="355"/>
            <ac:picMk id="8" creationId="{F6DF3E6F-D53F-421F-B16F-8590523116CC}"/>
          </ac:picMkLst>
        </pc:picChg>
        <pc:picChg chg="add del mod">
          <ac:chgData name="Wendy Whatmough" userId="5051e949-9c4e-4d16-b27e-6c3b3155615f" providerId="ADAL" clId="{8DEBAB9E-0AE3-4D23-8A6D-4BD61B14D59F}" dt="2021-12-13T11:48:44.348" v="2931" actId="478"/>
          <ac:picMkLst>
            <pc:docMk/>
            <pc:sldMk cId="3267027079" sldId="355"/>
            <ac:picMk id="5122" creationId="{19342C81-47E7-4160-AE50-80515A9802F8}"/>
          </ac:picMkLst>
        </pc:picChg>
      </pc:sldChg>
      <pc:sldChg chg="addSp delSp modSp mod">
        <pc:chgData name="Wendy Whatmough" userId="5051e949-9c4e-4d16-b27e-6c3b3155615f" providerId="ADAL" clId="{8DEBAB9E-0AE3-4D23-8A6D-4BD61B14D59F}" dt="2021-12-13T11:39:14.671" v="2034" actId="20577"/>
        <pc:sldMkLst>
          <pc:docMk/>
          <pc:sldMk cId="2016174650" sldId="356"/>
        </pc:sldMkLst>
        <pc:spChg chg="del">
          <ac:chgData name="Wendy Whatmough" userId="5051e949-9c4e-4d16-b27e-6c3b3155615f" providerId="ADAL" clId="{8DEBAB9E-0AE3-4D23-8A6D-4BD61B14D59F}" dt="2021-12-13T11:35:37.497" v="2023" actId="478"/>
          <ac:spMkLst>
            <pc:docMk/>
            <pc:sldMk cId="2016174650" sldId="356"/>
            <ac:spMk id="2" creationId="{00000000-0000-0000-0000-000000000000}"/>
          </ac:spMkLst>
        </pc:spChg>
        <pc:spChg chg="mod">
          <ac:chgData name="Wendy Whatmough" userId="5051e949-9c4e-4d16-b27e-6c3b3155615f" providerId="ADAL" clId="{8DEBAB9E-0AE3-4D23-8A6D-4BD61B14D59F}" dt="2021-12-13T11:35:50.831" v="2030" actId="1076"/>
          <ac:spMkLst>
            <pc:docMk/>
            <pc:sldMk cId="2016174650" sldId="356"/>
            <ac:spMk id="3" creationId="{00000000-0000-0000-0000-000000000000}"/>
          </ac:spMkLst>
        </pc:spChg>
        <pc:spChg chg="add del mod">
          <ac:chgData name="Wendy Whatmough" userId="5051e949-9c4e-4d16-b27e-6c3b3155615f" providerId="ADAL" clId="{8DEBAB9E-0AE3-4D23-8A6D-4BD61B14D59F}" dt="2021-12-13T11:35:39.044" v="2024" actId="478"/>
          <ac:spMkLst>
            <pc:docMk/>
            <pc:sldMk cId="2016174650" sldId="356"/>
            <ac:spMk id="7" creationId="{56F32CE3-EE8A-4524-849A-E9C4B8377C2B}"/>
          </ac:spMkLst>
        </pc:spChg>
        <pc:spChg chg="mod">
          <ac:chgData name="Wendy Whatmough" userId="5051e949-9c4e-4d16-b27e-6c3b3155615f" providerId="ADAL" clId="{8DEBAB9E-0AE3-4D23-8A6D-4BD61B14D59F}" dt="2021-12-13T11:39:14.671" v="2034" actId="20577"/>
          <ac:spMkLst>
            <pc:docMk/>
            <pc:sldMk cId="2016174650" sldId="356"/>
            <ac:spMk id="14" creationId="{CA82F5BC-8BC9-4F54-87E2-CAEA36A15884}"/>
          </ac:spMkLst>
        </pc:spChg>
        <pc:picChg chg="del">
          <ac:chgData name="Wendy Whatmough" userId="5051e949-9c4e-4d16-b27e-6c3b3155615f" providerId="ADAL" clId="{8DEBAB9E-0AE3-4D23-8A6D-4BD61B14D59F}" dt="2021-12-13T11:36:08.615" v="2032" actId="478"/>
          <ac:picMkLst>
            <pc:docMk/>
            <pc:sldMk cId="2016174650" sldId="356"/>
            <ac:picMk id="6" creationId="{A59AA9FC-86C3-4C24-A5C2-DFA8AA35387B}"/>
          </ac:picMkLst>
        </pc:picChg>
        <pc:picChg chg="mod">
          <ac:chgData name="Wendy Whatmough" userId="5051e949-9c4e-4d16-b27e-6c3b3155615f" providerId="ADAL" clId="{8DEBAB9E-0AE3-4D23-8A6D-4BD61B14D59F}" dt="2021-12-13T11:35:48.949" v="2029" actId="1076"/>
          <ac:picMkLst>
            <pc:docMk/>
            <pc:sldMk cId="2016174650" sldId="356"/>
            <ac:picMk id="8" creationId="{2F375EBD-F87E-4C21-8051-EDFDCA8B358D}"/>
          </ac:picMkLst>
        </pc:picChg>
      </pc:sldChg>
      <pc:sldChg chg="del">
        <pc:chgData name="Wendy Whatmough" userId="5051e949-9c4e-4d16-b27e-6c3b3155615f" providerId="ADAL" clId="{8DEBAB9E-0AE3-4D23-8A6D-4BD61B14D59F}" dt="2021-12-13T16:18:43.938" v="5661" actId="2696"/>
        <pc:sldMkLst>
          <pc:docMk/>
          <pc:sldMk cId="2807032560" sldId="360"/>
        </pc:sldMkLst>
      </pc:sldChg>
      <pc:sldChg chg="del">
        <pc:chgData name="Wendy Whatmough" userId="5051e949-9c4e-4d16-b27e-6c3b3155615f" providerId="ADAL" clId="{8DEBAB9E-0AE3-4D23-8A6D-4BD61B14D59F}" dt="2021-12-13T11:15:48.640" v="1446" actId="2696"/>
        <pc:sldMkLst>
          <pc:docMk/>
          <pc:sldMk cId="1117108802" sldId="364"/>
        </pc:sldMkLst>
      </pc:sldChg>
      <pc:sldChg chg="addSp delSp modSp del mod">
        <pc:chgData name="Wendy Whatmough" userId="5051e949-9c4e-4d16-b27e-6c3b3155615f" providerId="ADAL" clId="{8DEBAB9E-0AE3-4D23-8A6D-4BD61B14D59F}" dt="2021-12-13T11:19:30.418" v="1458" actId="2696"/>
        <pc:sldMkLst>
          <pc:docMk/>
          <pc:sldMk cId="1599683813" sldId="366"/>
        </pc:sldMkLst>
        <pc:spChg chg="del mod">
          <ac:chgData name="Wendy Whatmough" userId="5051e949-9c4e-4d16-b27e-6c3b3155615f" providerId="ADAL" clId="{8DEBAB9E-0AE3-4D23-8A6D-4BD61B14D59F}" dt="2021-12-13T11:18:37.923" v="1455" actId="478"/>
          <ac:spMkLst>
            <pc:docMk/>
            <pc:sldMk cId="1599683813" sldId="366"/>
            <ac:spMk id="12" creationId="{259D7B01-1731-4452-AC6B-36C112DA0BA1}"/>
          </ac:spMkLst>
        </pc:spChg>
        <pc:spChg chg="add">
          <ac:chgData name="Wendy Whatmough" userId="5051e949-9c4e-4d16-b27e-6c3b3155615f" providerId="ADAL" clId="{8DEBAB9E-0AE3-4D23-8A6D-4BD61B14D59F}" dt="2021-12-13T11:18:39.500" v="1456" actId="22"/>
          <ac:spMkLst>
            <pc:docMk/>
            <pc:sldMk cId="1599683813" sldId="366"/>
            <ac:spMk id="14" creationId="{8E6BB5F4-E5F9-4FA8-AF40-752F6228E9FF}"/>
          </ac:spMkLst>
        </pc:spChg>
        <pc:spChg chg="add">
          <ac:chgData name="Wendy Whatmough" userId="5051e949-9c4e-4d16-b27e-6c3b3155615f" providerId="ADAL" clId="{8DEBAB9E-0AE3-4D23-8A6D-4BD61B14D59F}" dt="2021-12-13T11:18:44.707" v="1457" actId="22"/>
          <ac:spMkLst>
            <pc:docMk/>
            <pc:sldMk cId="1599683813" sldId="366"/>
            <ac:spMk id="16" creationId="{C70A5796-1875-4644-B03A-08AE2395C9C9}"/>
          </ac:spMkLst>
        </pc:spChg>
        <pc:picChg chg="add del">
          <ac:chgData name="Wendy Whatmough" userId="5051e949-9c4e-4d16-b27e-6c3b3155615f" providerId="ADAL" clId="{8DEBAB9E-0AE3-4D23-8A6D-4BD61B14D59F}" dt="2021-12-13T11:17:54.985" v="1453" actId="478"/>
          <ac:picMkLst>
            <pc:docMk/>
            <pc:sldMk cId="1599683813" sldId="366"/>
            <ac:picMk id="3074" creationId="{2C7D0F9B-3080-4A95-9B38-5AC74508E658}"/>
          </ac:picMkLst>
        </pc:picChg>
      </pc:sldChg>
      <pc:sldChg chg="addSp modSp mod">
        <pc:chgData name="Wendy Whatmough" userId="5051e949-9c4e-4d16-b27e-6c3b3155615f" providerId="ADAL" clId="{8DEBAB9E-0AE3-4D23-8A6D-4BD61B14D59F}" dt="2021-12-13T16:10:19.969" v="5557" actId="20577"/>
        <pc:sldMkLst>
          <pc:docMk/>
          <pc:sldMk cId="3299595875" sldId="369"/>
        </pc:sldMkLst>
        <pc:spChg chg="mod">
          <ac:chgData name="Wendy Whatmough" userId="5051e949-9c4e-4d16-b27e-6c3b3155615f" providerId="ADAL" clId="{8DEBAB9E-0AE3-4D23-8A6D-4BD61B14D59F}" dt="2021-12-13T16:10:19.969" v="5557" actId="20577"/>
          <ac:spMkLst>
            <pc:docMk/>
            <pc:sldMk cId="3299595875" sldId="369"/>
            <ac:spMk id="3" creationId="{00000000-0000-0000-0000-000000000000}"/>
          </ac:spMkLst>
        </pc:spChg>
        <pc:spChg chg="add mod">
          <ac:chgData name="Wendy Whatmough" userId="5051e949-9c4e-4d16-b27e-6c3b3155615f" providerId="ADAL" clId="{8DEBAB9E-0AE3-4D23-8A6D-4BD61B14D59F}" dt="2021-12-13T16:09:29.513" v="5530" actId="207"/>
          <ac:spMkLst>
            <pc:docMk/>
            <pc:sldMk cId="3299595875" sldId="369"/>
            <ac:spMk id="4" creationId="{26584EAA-E79C-432A-9D2C-38BA4C1A3C56}"/>
          </ac:spMkLst>
        </pc:spChg>
        <pc:spChg chg="mod">
          <ac:chgData name="Wendy Whatmough" userId="5051e949-9c4e-4d16-b27e-6c3b3155615f" providerId="ADAL" clId="{8DEBAB9E-0AE3-4D23-8A6D-4BD61B14D59F}" dt="2021-12-13T16:10:07.786" v="5555" actId="20577"/>
          <ac:spMkLst>
            <pc:docMk/>
            <pc:sldMk cId="3299595875" sldId="369"/>
            <ac:spMk id="9" creationId="{90C215D8-58CA-40DA-B9A8-F8C38059E637}"/>
          </ac:spMkLst>
        </pc:spChg>
        <pc:picChg chg="mod">
          <ac:chgData name="Wendy Whatmough" userId="5051e949-9c4e-4d16-b27e-6c3b3155615f" providerId="ADAL" clId="{8DEBAB9E-0AE3-4D23-8A6D-4BD61B14D59F}" dt="2021-12-13T16:07:19.547" v="5482" actId="14100"/>
          <ac:picMkLst>
            <pc:docMk/>
            <pc:sldMk cId="3299595875" sldId="369"/>
            <ac:picMk id="7" creationId="{2E989B8E-40EA-4413-B5CD-398A0CCE3A6D}"/>
          </ac:picMkLst>
        </pc:picChg>
        <pc:picChg chg="mod">
          <ac:chgData name="Wendy Whatmough" userId="5051e949-9c4e-4d16-b27e-6c3b3155615f" providerId="ADAL" clId="{8DEBAB9E-0AE3-4D23-8A6D-4BD61B14D59F}" dt="2021-12-13T12:30:50.999" v="5049" actId="1076"/>
          <ac:picMkLst>
            <pc:docMk/>
            <pc:sldMk cId="3299595875" sldId="369"/>
            <ac:picMk id="12" creationId="{F7A5B94D-6404-4C82-9349-44175B0F2286}"/>
          </ac:picMkLst>
        </pc:picChg>
        <pc:picChg chg="mod">
          <ac:chgData name="Wendy Whatmough" userId="5051e949-9c4e-4d16-b27e-6c3b3155615f" providerId="ADAL" clId="{8DEBAB9E-0AE3-4D23-8A6D-4BD61B14D59F}" dt="2021-12-13T12:30:52.560" v="5050" actId="1076"/>
          <ac:picMkLst>
            <pc:docMk/>
            <pc:sldMk cId="3299595875" sldId="369"/>
            <ac:picMk id="14" creationId="{3D504DD7-7A18-42EC-A15F-951703C6826D}"/>
          </ac:picMkLst>
        </pc:picChg>
      </pc:sldChg>
      <pc:sldChg chg="addSp delSp modSp mod">
        <pc:chgData name="Wendy Whatmough" userId="5051e949-9c4e-4d16-b27e-6c3b3155615f" providerId="ADAL" clId="{8DEBAB9E-0AE3-4D23-8A6D-4BD61B14D59F}" dt="2021-12-13T16:44:46.911" v="6044" actId="20577"/>
        <pc:sldMkLst>
          <pc:docMk/>
          <pc:sldMk cId="2198744828" sldId="370"/>
        </pc:sldMkLst>
        <pc:spChg chg="del mod">
          <ac:chgData name="Wendy Whatmough" userId="5051e949-9c4e-4d16-b27e-6c3b3155615f" providerId="ADAL" clId="{8DEBAB9E-0AE3-4D23-8A6D-4BD61B14D59F}" dt="2021-12-13T16:23:34.658" v="5713" actId="478"/>
          <ac:spMkLst>
            <pc:docMk/>
            <pc:sldMk cId="2198744828" sldId="370"/>
            <ac:spMk id="2" creationId="{00000000-0000-0000-0000-000000000000}"/>
          </ac:spMkLst>
        </pc:spChg>
        <pc:spChg chg="del mod">
          <ac:chgData name="Wendy Whatmough" userId="5051e949-9c4e-4d16-b27e-6c3b3155615f" providerId="ADAL" clId="{8DEBAB9E-0AE3-4D23-8A6D-4BD61B14D59F}" dt="2021-12-13T16:23:54.265" v="5717" actId="478"/>
          <ac:spMkLst>
            <pc:docMk/>
            <pc:sldMk cId="2198744828" sldId="370"/>
            <ac:spMk id="3" creationId="{00000000-0000-0000-0000-000000000000}"/>
          </ac:spMkLst>
        </pc:spChg>
        <pc:spChg chg="mod">
          <ac:chgData name="Wendy Whatmough" userId="5051e949-9c4e-4d16-b27e-6c3b3155615f" providerId="ADAL" clId="{8DEBAB9E-0AE3-4D23-8A6D-4BD61B14D59F}" dt="2021-12-13T16:44:46.911" v="6044" actId="20577"/>
          <ac:spMkLst>
            <pc:docMk/>
            <pc:sldMk cId="2198744828" sldId="370"/>
            <ac:spMk id="4" creationId="{00000000-0000-0000-0000-000000000000}"/>
          </ac:spMkLst>
        </pc:spChg>
        <pc:spChg chg="add del mod">
          <ac:chgData name="Wendy Whatmough" userId="5051e949-9c4e-4d16-b27e-6c3b3155615f" providerId="ADAL" clId="{8DEBAB9E-0AE3-4D23-8A6D-4BD61B14D59F}" dt="2021-12-13T16:23:37.734" v="5714" actId="478"/>
          <ac:spMkLst>
            <pc:docMk/>
            <pc:sldMk cId="2198744828" sldId="370"/>
            <ac:spMk id="7" creationId="{B801127A-A9DD-41B0-99A6-9760CDF0ADD2}"/>
          </ac:spMkLst>
        </pc:spChg>
        <pc:spChg chg="add mod">
          <ac:chgData name="Wendy Whatmough" userId="5051e949-9c4e-4d16-b27e-6c3b3155615f" providerId="ADAL" clId="{8DEBAB9E-0AE3-4D23-8A6D-4BD61B14D59F}" dt="2021-12-13T16:24:02.933" v="5719" actId="1076"/>
          <ac:spMkLst>
            <pc:docMk/>
            <pc:sldMk cId="2198744828" sldId="370"/>
            <ac:spMk id="8" creationId="{4DFA4BA6-F89B-4B35-A46F-3B29747609C0}"/>
          </ac:spMkLst>
        </pc:spChg>
        <pc:spChg chg="add del mod">
          <ac:chgData name="Wendy Whatmough" userId="5051e949-9c4e-4d16-b27e-6c3b3155615f" providerId="ADAL" clId="{8DEBAB9E-0AE3-4D23-8A6D-4BD61B14D59F}" dt="2021-12-13T16:23:58.660" v="5718" actId="478"/>
          <ac:spMkLst>
            <pc:docMk/>
            <pc:sldMk cId="2198744828" sldId="370"/>
            <ac:spMk id="10" creationId="{A5143A83-F96A-426C-B5F1-844754BB85B2}"/>
          </ac:spMkLst>
        </pc:spChg>
      </pc:sldChg>
      <pc:sldChg chg="modSp mod">
        <pc:chgData name="Wendy Whatmough" userId="5051e949-9c4e-4d16-b27e-6c3b3155615f" providerId="ADAL" clId="{8DEBAB9E-0AE3-4D23-8A6D-4BD61B14D59F}" dt="2021-12-13T16:48:29.462" v="6197" actId="20577"/>
        <pc:sldMkLst>
          <pc:docMk/>
          <pc:sldMk cId="3609976657" sldId="372"/>
        </pc:sldMkLst>
        <pc:spChg chg="mod">
          <ac:chgData name="Wendy Whatmough" userId="5051e949-9c4e-4d16-b27e-6c3b3155615f" providerId="ADAL" clId="{8DEBAB9E-0AE3-4D23-8A6D-4BD61B14D59F}" dt="2021-12-13T16:48:29.462" v="6197" actId="20577"/>
          <ac:spMkLst>
            <pc:docMk/>
            <pc:sldMk cId="3609976657" sldId="372"/>
            <ac:spMk id="4" creationId="{00000000-0000-0000-0000-000000000000}"/>
          </ac:spMkLst>
        </pc:spChg>
      </pc:sldChg>
      <pc:sldChg chg="del">
        <pc:chgData name="Wendy Whatmough" userId="5051e949-9c4e-4d16-b27e-6c3b3155615f" providerId="ADAL" clId="{8DEBAB9E-0AE3-4D23-8A6D-4BD61B14D59F}" dt="2021-12-13T16:18:38.517" v="5660" actId="2696"/>
        <pc:sldMkLst>
          <pc:docMk/>
          <pc:sldMk cId="2071522601" sldId="374"/>
        </pc:sldMkLst>
      </pc:sldChg>
      <pc:sldChg chg="addSp delSp modSp new mod">
        <pc:chgData name="Wendy Whatmough" userId="5051e949-9c4e-4d16-b27e-6c3b3155615f" providerId="ADAL" clId="{8DEBAB9E-0AE3-4D23-8A6D-4BD61B14D59F}" dt="2021-12-13T11:29:04.029" v="1864" actId="20577"/>
        <pc:sldMkLst>
          <pc:docMk/>
          <pc:sldMk cId="3054343837" sldId="375"/>
        </pc:sldMkLst>
        <pc:spChg chg="mod">
          <ac:chgData name="Wendy Whatmough" userId="5051e949-9c4e-4d16-b27e-6c3b3155615f" providerId="ADAL" clId="{8DEBAB9E-0AE3-4D23-8A6D-4BD61B14D59F}" dt="2021-12-13T11:24:32.684" v="1522" actId="1076"/>
          <ac:spMkLst>
            <pc:docMk/>
            <pc:sldMk cId="3054343837" sldId="375"/>
            <ac:spMk id="2" creationId="{57A49ACB-A840-4700-8D5F-C2363930136D}"/>
          </ac:spMkLst>
        </pc:spChg>
        <pc:spChg chg="del">
          <ac:chgData name="Wendy Whatmough" userId="5051e949-9c4e-4d16-b27e-6c3b3155615f" providerId="ADAL" clId="{8DEBAB9E-0AE3-4D23-8A6D-4BD61B14D59F}" dt="2021-12-13T11:20:54.184" v="1461" actId="478"/>
          <ac:spMkLst>
            <pc:docMk/>
            <pc:sldMk cId="3054343837" sldId="375"/>
            <ac:spMk id="3" creationId="{4DA46B50-6193-4B9D-9E94-6E4FD1C2386F}"/>
          </ac:spMkLst>
        </pc:spChg>
        <pc:spChg chg="del">
          <ac:chgData name="Wendy Whatmough" userId="5051e949-9c4e-4d16-b27e-6c3b3155615f" providerId="ADAL" clId="{8DEBAB9E-0AE3-4D23-8A6D-4BD61B14D59F}" dt="2021-12-13T11:21:41.560" v="1468" actId="478"/>
          <ac:spMkLst>
            <pc:docMk/>
            <pc:sldMk cId="3054343837" sldId="375"/>
            <ac:spMk id="4" creationId="{99575A98-9365-450B-8466-26089BF8FDFC}"/>
          </ac:spMkLst>
        </pc:spChg>
        <pc:spChg chg="add">
          <ac:chgData name="Wendy Whatmough" userId="5051e949-9c4e-4d16-b27e-6c3b3155615f" providerId="ADAL" clId="{8DEBAB9E-0AE3-4D23-8A6D-4BD61B14D59F}" dt="2021-12-13T11:21:28.825" v="1467" actId="22"/>
          <ac:spMkLst>
            <pc:docMk/>
            <pc:sldMk cId="3054343837" sldId="375"/>
            <ac:spMk id="7" creationId="{0D8E1A00-1140-4D11-A13D-698B98722FEA}"/>
          </ac:spMkLst>
        </pc:spChg>
        <pc:spChg chg="add mod">
          <ac:chgData name="Wendy Whatmough" userId="5051e949-9c4e-4d16-b27e-6c3b3155615f" providerId="ADAL" clId="{8DEBAB9E-0AE3-4D23-8A6D-4BD61B14D59F}" dt="2021-12-13T11:22:10.074" v="1475" actId="1076"/>
          <ac:spMkLst>
            <pc:docMk/>
            <pc:sldMk cId="3054343837" sldId="375"/>
            <ac:spMk id="9" creationId="{D15CCA2F-2F1E-4660-9D34-6CA70528A109}"/>
          </ac:spMkLst>
        </pc:spChg>
        <pc:spChg chg="add del mod">
          <ac:chgData name="Wendy Whatmough" userId="5051e949-9c4e-4d16-b27e-6c3b3155615f" providerId="ADAL" clId="{8DEBAB9E-0AE3-4D23-8A6D-4BD61B14D59F}" dt="2021-12-13T11:29:04.029" v="1864" actId="20577"/>
          <ac:spMkLst>
            <pc:docMk/>
            <pc:sldMk cId="3054343837" sldId="375"/>
            <ac:spMk id="11" creationId="{5E0B53D5-E6C6-4A46-9E0D-D4576CD3B952}"/>
          </ac:spMkLst>
        </pc:spChg>
        <pc:spChg chg="add del mod">
          <ac:chgData name="Wendy Whatmough" userId="5051e949-9c4e-4d16-b27e-6c3b3155615f" providerId="ADAL" clId="{8DEBAB9E-0AE3-4D23-8A6D-4BD61B14D59F}" dt="2021-12-13T11:27:31.111" v="1747"/>
          <ac:spMkLst>
            <pc:docMk/>
            <pc:sldMk cId="3054343837" sldId="375"/>
            <ac:spMk id="14" creationId="{7406273C-FB06-4D1B-9BEB-72A90A6CBAB2}"/>
          </ac:spMkLst>
        </pc:spChg>
        <pc:picChg chg="add del mod">
          <ac:chgData name="Wendy Whatmough" userId="5051e949-9c4e-4d16-b27e-6c3b3155615f" providerId="ADAL" clId="{8DEBAB9E-0AE3-4D23-8A6D-4BD61B14D59F}" dt="2021-12-13T11:27:31.111" v="1747"/>
          <ac:picMkLst>
            <pc:docMk/>
            <pc:sldMk cId="3054343837" sldId="375"/>
            <ac:picMk id="15" creationId="{FADDE161-30D5-4608-A63A-13D97148A5D5}"/>
          </ac:picMkLst>
        </pc:picChg>
        <pc:picChg chg="add mod">
          <ac:chgData name="Wendy Whatmough" userId="5051e949-9c4e-4d16-b27e-6c3b3155615f" providerId="ADAL" clId="{8DEBAB9E-0AE3-4D23-8A6D-4BD61B14D59F}" dt="2021-12-13T11:22:07.477" v="1474" actId="1076"/>
          <ac:picMkLst>
            <pc:docMk/>
            <pc:sldMk cId="3054343837" sldId="375"/>
            <ac:picMk id="4098" creationId="{963DDC7D-C306-4CBA-B396-E6CCCA638635}"/>
          </ac:picMkLst>
        </pc:picChg>
        <pc:picChg chg="add mod">
          <ac:chgData name="Wendy Whatmough" userId="5051e949-9c4e-4d16-b27e-6c3b3155615f" providerId="ADAL" clId="{8DEBAB9E-0AE3-4D23-8A6D-4BD61B14D59F}" dt="2021-12-13T11:27:48.068" v="1750" actId="1076"/>
          <ac:picMkLst>
            <pc:docMk/>
            <pc:sldMk cId="3054343837" sldId="375"/>
            <ac:picMk id="4100" creationId="{CCABE94E-3094-474A-8FEA-EC9419CD2981}"/>
          </ac:picMkLst>
        </pc:picChg>
        <pc:picChg chg="add del mod">
          <ac:chgData name="Wendy Whatmough" userId="5051e949-9c4e-4d16-b27e-6c3b3155615f" providerId="ADAL" clId="{8DEBAB9E-0AE3-4D23-8A6D-4BD61B14D59F}" dt="2021-12-13T11:27:26.065" v="1745"/>
          <ac:picMkLst>
            <pc:docMk/>
            <pc:sldMk cId="3054343837" sldId="375"/>
            <ac:picMk id="4102" creationId="{EF738C91-1CF9-41D0-8B7B-CF0CCC92AE3D}"/>
          </ac:picMkLst>
        </pc:picChg>
        <pc:picChg chg="add mod">
          <ac:chgData name="Wendy Whatmough" userId="5051e949-9c4e-4d16-b27e-6c3b3155615f" providerId="ADAL" clId="{8DEBAB9E-0AE3-4D23-8A6D-4BD61B14D59F}" dt="2021-12-13T11:27:43.878" v="1749" actId="1076"/>
          <ac:picMkLst>
            <pc:docMk/>
            <pc:sldMk cId="3054343837" sldId="375"/>
            <ac:picMk id="4104" creationId="{0291EF3D-18CB-456C-BD44-5D4962C4AA42}"/>
          </ac:picMkLst>
        </pc:picChg>
      </pc:sldChg>
    </pc:docChg>
  </pc:docChgLst>
  <pc:docChgLst>
    <pc:chgData name="Wendy Whatmough" userId="S::wwhatmough@lincoln.ac.uk::5051e949-9c4e-4d16-b27e-6c3b3155615f" providerId="AD" clId="Web-{39C905BD-5FD3-4301-95EB-650E1790E348}"/>
    <pc:docChg chg="modSld">
      <pc:chgData name="Wendy Whatmough" userId="S::wwhatmough@lincoln.ac.uk::5051e949-9c4e-4d16-b27e-6c3b3155615f" providerId="AD" clId="Web-{39C905BD-5FD3-4301-95EB-650E1790E348}" dt="2022-01-05T15:12:19.976" v="105" actId="20577"/>
      <pc:docMkLst>
        <pc:docMk/>
      </pc:docMkLst>
      <pc:sldChg chg="modSp">
        <pc:chgData name="Wendy Whatmough" userId="S::wwhatmough@lincoln.ac.uk::5051e949-9c4e-4d16-b27e-6c3b3155615f" providerId="AD" clId="Web-{39C905BD-5FD3-4301-95EB-650E1790E348}" dt="2022-01-05T15:05:51.918" v="0" actId="1076"/>
        <pc:sldMkLst>
          <pc:docMk/>
          <pc:sldMk cId="3778946804" sldId="263"/>
        </pc:sldMkLst>
        <pc:picChg chg="mod">
          <ac:chgData name="Wendy Whatmough" userId="S::wwhatmough@lincoln.ac.uk::5051e949-9c4e-4d16-b27e-6c3b3155615f" providerId="AD" clId="Web-{39C905BD-5FD3-4301-95EB-650E1790E348}" dt="2022-01-05T15:05:51.918" v="0" actId="1076"/>
          <ac:picMkLst>
            <pc:docMk/>
            <pc:sldMk cId="3778946804" sldId="263"/>
            <ac:picMk id="4" creationId="{AA4B0047-5A94-4CA6-9342-A2389B23969F}"/>
          </ac:picMkLst>
        </pc:picChg>
      </pc:sldChg>
      <pc:sldChg chg="modSp">
        <pc:chgData name="Wendy Whatmough" userId="S::wwhatmough@lincoln.ac.uk::5051e949-9c4e-4d16-b27e-6c3b3155615f" providerId="AD" clId="Web-{39C905BD-5FD3-4301-95EB-650E1790E348}" dt="2022-01-05T15:09:53.394" v="62" actId="1076"/>
        <pc:sldMkLst>
          <pc:docMk/>
          <pc:sldMk cId="2755552590" sldId="351"/>
        </pc:sldMkLst>
        <pc:spChg chg="mod">
          <ac:chgData name="Wendy Whatmough" userId="S::wwhatmough@lincoln.ac.uk::5051e949-9c4e-4d16-b27e-6c3b3155615f" providerId="AD" clId="Web-{39C905BD-5FD3-4301-95EB-650E1790E348}" dt="2022-01-05T15:09:53.394" v="62" actId="1076"/>
          <ac:spMkLst>
            <pc:docMk/>
            <pc:sldMk cId="2755552590" sldId="351"/>
            <ac:spMk id="4" creationId="{00000000-0000-0000-0000-000000000000}"/>
          </ac:spMkLst>
        </pc:spChg>
      </pc:sldChg>
      <pc:sldChg chg="modSp">
        <pc:chgData name="Wendy Whatmough" userId="S::wwhatmough@lincoln.ac.uk::5051e949-9c4e-4d16-b27e-6c3b3155615f" providerId="AD" clId="Web-{39C905BD-5FD3-4301-95EB-650E1790E348}" dt="2022-01-05T15:08:58.642" v="34" actId="20577"/>
        <pc:sldMkLst>
          <pc:docMk/>
          <pc:sldMk cId="4182586513" sldId="368"/>
        </pc:sldMkLst>
        <pc:spChg chg="mod">
          <ac:chgData name="Wendy Whatmough" userId="S::wwhatmough@lincoln.ac.uk::5051e949-9c4e-4d16-b27e-6c3b3155615f" providerId="AD" clId="Web-{39C905BD-5FD3-4301-95EB-650E1790E348}" dt="2022-01-05T15:08:58.642" v="34" actId="20577"/>
          <ac:spMkLst>
            <pc:docMk/>
            <pc:sldMk cId="4182586513" sldId="368"/>
            <ac:spMk id="9" creationId="{A8AFADA1-CE1D-4F5F-A5E9-BF1A360ECDE1}"/>
          </ac:spMkLst>
        </pc:spChg>
      </pc:sldChg>
      <pc:sldChg chg="modSp">
        <pc:chgData name="Wendy Whatmough" userId="S::wwhatmough@lincoln.ac.uk::5051e949-9c4e-4d16-b27e-6c3b3155615f" providerId="AD" clId="Web-{39C905BD-5FD3-4301-95EB-650E1790E348}" dt="2022-01-05T15:11:56.022" v="101" actId="20577"/>
        <pc:sldMkLst>
          <pc:docMk/>
          <pc:sldMk cId="2198744828" sldId="370"/>
        </pc:sldMkLst>
        <pc:spChg chg="mod">
          <ac:chgData name="Wendy Whatmough" userId="S::wwhatmough@lincoln.ac.uk::5051e949-9c4e-4d16-b27e-6c3b3155615f" providerId="AD" clId="Web-{39C905BD-5FD3-4301-95EB-650E1790E348}" dt="2022-01-05T15:11:56.022" v="101" actId="20577"/>
          <ac:spMkLst>
            <pc:docMk/>
            <pc:sldMk cId="2198744828" sldId="370"/>
            <ac:spMk id="4" creationId="{00000000-0000-0000-0000-000000000000}"/>
          </ac:spMkLst>
        </pc:spChg>
      </pc:sldChg>
      <pc:sldChg chg="modSp">
        <pc:chgData name="Wendy Whatmough" userId="S::wwhatmough@lincoln.ac.uk::5051e949-9c4e-4d16-b27e-6c3b3155615f" providerId="AD" clId="Web-{39C905BD-5FD3-4301-95EB-650E1790E348}" dt="2022-01-05T15:12:19.976" v="105" actId="20577"/>
        <pc:sldMkLst>
          <pc:docMk/>
          <pc:sldMk cId="3609976657" sldId="372"/>
        </pc:sldMkLst>
        <pc:spChg chg="mod">
          <ac:chgData name="Wendy Whatmough" userId="S::wwhatmough@lincoln.ac.uk::5051e949-9c4e-4d16-b27e-6c3b3155615f" providerId="AD" clId="Web-{39C905BD-5FD3-4301-95EB-650E1790E348}" dt="2022-01-05T15:12:19.976" v="105" actId="20577"/>
          <ac:spMkLst>
            <pc:docMk/>
            <pc:sldMk cId="3609976657" sldId="372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B1907-4927-0B46-86D1-048F3FD37EA6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1F1FD-E4E3-E344-83FE-08ED3C57B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4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774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15877" y="2992578"/>
            <a:ext cx="5937813" cy="404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cap="all" spc="260" baseline="0">
                <a:solidFill>
                  <a:schemeClr val="bg2">
                    <a:lumMod val="10000"/>
                  </a:schemeClr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615877" y="3402491"/>
            <a:ext cx="5937813" cy="3477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0" i="1" spc="50">
                <a:solidFill>
                  <a:srgbClr val="696A6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Presentation subtitle / presenter here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7336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615877" y="2992578"/>
            <a:ext cx="5937813" cy="404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cap="all" spc="260" baseline="0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615877" y="3402491"/>
            <a:ext cx="5937813" cy="3477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0" i="1" spc="50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Presentation subtitle / presenter here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alphaModFix amt="8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2267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7336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615877" y="2992578"/>
            <a:ext cx="5937813" cy="404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cap="all" spc="260" baseline="0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615877" y="3402491"/>
            <a:ext cx="5937813" cy="3477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0" i="1" spc="50">
                <a:solidFill>
                  <a:schemeClr val="bg1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Presentation subtitle / presenter here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1262" y="365126"/>
            <a:ext cx="8153452" cy="40489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Headline Title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1262" y="925513"/>
            <a:ext cx="8153452" cy="509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1013" y="1736725"/>
            <a:ext cx="3559175" cy="3714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259262" y="1736725"/>
            <a:ext cx="4375451" cy="3714951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1262" y="1736725"/>
            <a:ext cx="8153452" cy="3714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add bullets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81262" y="365126"/>
            <a:ext cx="8153452" cy="40489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Headline Title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1262" y="925513"/>
            <a:ext cx="8153452" cy="509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1262" y="2957855"/>
            <a:ext cx="8153452" cy="849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100"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/>
              <a:t>‘Large quote space lorem ipsum’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1262" y="3807609"/>
            <a:ext cx="8153452" cy="509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i="0">
                <a:solidFill>
                  <a:srgbClr val="696A6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Attribute quote here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1262" y="2957855"/>
            <a:ext cx="8153452" cy="849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100"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r>
              <a:rPr lang="en-US"/>
              <a:t>‘Large quote space lorem ipsum’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1262" y="3807609"/>
            <a:ext cx="8153452" cy="509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i="0">
                <a:solidFill>
                  <a:srgbClr val="696A6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Attribute quote 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1262" y="365126"/>
            <a:ext cx="8153452" cy="40489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Headline Title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1262" y="925513"/>
            <a:ext cx="8153452" cy="509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rgbClr val="002E5F"/>
                </a:solidFill>
                <a:latin typeface="Goudy Modern MT"/>
                <a:cs typeface="Goudy Modern MT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1013" y="1736725"/>
            <a:ext cx="3559175" cy="3714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259262" y="1736725"/>
            <a:ext cx="4375451" cy="3714951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3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09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469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711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952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193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07"/>
          <a:stretch/>
        </p:blipFill>
        <p:spPr>
          <a:xfrm>
            <a:off x="0" y="5706318"/>
            <a:ext cx="9144000" cy="115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2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kern="1200" baseline="0">
          <a:solidFill>
            <a:schemeClr val="bg2">
              <a:lumMod val="10000"/>
            </a:schemeClr>
          </a:solidFill>
          <a:latin typeface="Goudy Modern MT"/>
          <a:ea typeface="Helvetica" charset="0"/>
          <a:cs typeface="Goudy Modern M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1pPr>
      <a:lvl2pPr marL="469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2pPr>
      <a:lvl3pPr marL="711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3pPr>
      <a:lvl4pPr marL="952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4pPr>
      <a:lvl5pPr marL="1193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07"/>
          <a:stretch/>
        </p:blipFill>
        <p:spPr>
          <a:xfrm>
            <a:off x="0" y="5706318"/>
            <a:ext cx="9144000" cy="115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1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469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711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952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193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jpeg"/><Relationship Id="rId7" Type="http://schemas.openxmlformats.org/officeDocument/2006/relationships/image" Target="../media/image31.jpeg"/><Relationship Id="rId2" Type="http://schemas.openxmlformats.org/officeDocument/2006/relationships/hyperlink" Target="https://www.youtube.com/watch?v=8dEUD-gFrYo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lc.lincoln.ac.uk/peass-pod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hyperlink" Target="mailto:englishlanguage@lincoln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mailto:Englishlanguage@lincoln.ac.uk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ict.lincoln.ac.uk/howto" TargetMode="External"/><Relationship Id="rId7" Type="http://schemas.openxmlformats.org/officeDocument/2006/relationships/image" Target="../media/image12.jpeg"/><Relationship Id="rId2" Type="http://schemas.openxmlformats.org/officeDocument/2006/relationships/hyperlink" Target="https://ict.lincoln.ac.uk/getting-started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365.lincoln.ac.uk/" TargetMode="External"/><Relationship Id="rId5" Type="http://schemas.openxmlformats.org/officeDocument/2006/relationships/hyperlink" Target="mailto:ict@lincoln.ac.uk" TargetMode="Externa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universityoflincoln.sharepoint.com/sites/OnlineWinterPEASSCommunity/Shared%20Documents/Exit%20Information/Residential%20Warden%20Presentation%20-%20Introduction.mp4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studentservices.lincoln.ac.uk/life-at-university/housing/residential-wardens/" TargetMode="External"/><Relationship Id="rId4" Type="http://schemas.openxmlformats.org/officeDocument/2006/relationships/hyperlink" Target="mailto:rw@lincoln.ac.u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tudentwellbeing@lincoln.ac.uk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prezi.com/view/erUacKQwULDFKCWcytPn/" TargetMode="External"/><Relationship Id="rId4" Type="http://schemas.openxmlformats.org/officeDocument/2006/relationships/hyperlink" Target="https://studentservices.lincoln.ac.uk/health-and-wellbeing/general-wellbeing-advic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coln.ac.uk/campusmap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hyperlink" Target="https://www.ulhsonline.co.uk/page1.aspx?p=4&amp;t=2" TargetMode="External"/><Relationship Id="rId4" Type="http://schemas.openxmlformats.org/officeDocument/2006/relationships/hyperlink" Target="https://www.ulhsonline.co.uk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coln.ac.uk/home/coronavirus/" TargetMode="External"/><Relationship Id="rId2" Type="http://schemas.openxmlformats.org/officeDocument/2006/relationships/hyperlink" Target="https://www.gov.uk/coronavirus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universityoflincoln.sharepoint.com/sites/ICT/trackandtrace/SitePages/Track-%26-Trace.aspx" TargetMode="External"/><Relationship Id="rId7" Type="http://schemas.openxmlformats.org/officeDocument/2006/relationships/hyperlink" Target="https://www.lincoln.ac.uk/home/coronavirus/" TargetMode="External"/><Relationship Id="rId2" Type="http://schemas.openxmlformats.org/officeDocument/2006/relationships/hyperlink" Target="https://www.nhs.uk/conditions/coronavirus-covid-19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gov.uk/coronavirus" TargetMode="External"/><Relationship Id="rId5" Type="http://schemas.openxmlformats.org/officeDocument/2006/relationships/hyperlink" Target="mailto:studentsupport@lincoln.ac.uk" TargetMode="External"/><Relationship Id="rId4" Type="http://schemas.openxmlformats.org/officeDocument/2006/relationships/hyperlink" Target="mailto:englishlanguage@lincoln.ac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8497" y="2445485"/>
            <a:ext cx="7165663" cy="196703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3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2C741-9F55-4404-8BCB-EE1179F46701}"/>
              </a:ext>
            </a:extLst>
          </p:cNvPr>
          <p:cNvSpPr txBox="1"/>
          <p:nvPr/>
        </p:nvSpPr>
        <p:spPr>
          <a:xfrm>
            <a:off x="292231" y="4608457"/>
            <a:ext cx="8702176" cy="28007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cap="all" dirty="0">
                <a:solidFill>
                  <a:schemeClr val="bg1"/>
                </a:solidFill>
                <a:latin typeface="Goudy Modern MT"/>
              </a:rPr>
              <a:t>Pre-sessional English and academic study skills (PEASS) course</a:t>
            </a:r>
          </a:p>
          <a:p>
            <a:pPr algn="ctr"/>
            <a:endParaRPr lang="en-US" sz="2800" cap="all" dirty="0">
              <a:solidFill>
                <a:schemeClr val="bg1"/>
              </a:solidFill>
              <a:latin typeface="Goudy Modern MT"/>
            </a:endParaRPr>
          </a:p>
          <a:p>
            <a:pPr algn="ctr"/>
            <a:r>
              <a:rPr lang="en-US" sz="2800" b="0" i="0" u="none" strike="noStrike" cap="all" dirty="0">
                <a:solidFill>
                  <a:schemeClr val="bg1"/>
                </a:solidFill>
                <a:effectLst/>
                <a:latin typeface="Goudy Modern MT"/>
              </a:rPr>
              <a:t>Lincoln </a:t>
            </a:r>
            <a:r>
              <a:rPr lang="en-US" sz="2800" b="0" i="0" u="none" strike="noStrike" cap="all" dirty="0" err="1">
                <a:solidFill>
                  <a:schemeClr val="bg1"/>
                </a:solidFill>
                <a:effectLst/>
                <a:latin typeface="Goudy Modern MT"/>
              </a:rPr>
              <a:t>Brayford</a:t>
            </a:r>
            <a:r>
              <a:rPr lang="en-US" sz="2800" b="0" i="0" u="none" strike="noStrike" cap="all" dirty="0">
                <a:solidFill>
                  <a:schemeClr val="bg1"/>
                </a:solidFill>
                <a:effectLst/>
                <a:latin typeface="Goudy Modern MT"/>
              </a:rPr>
              <a:t> campus - </a:t>
            </a:r>
            <a:r>
              <a:rPr lang="en-US" sz="2800" cap="all" dirty="0">
                <a:solidFill>
                  <a:schemeClr val="bg1"/>
                </a:solidFill>
                <a:latin typeface="Goudy Modern MT"/>
              </a:rPr>
              <a:t>January 2022</a:t>
            </a:r>
          </a:p>
          <a:p>
            <a:pPr algn="ctr"/>
            <a:endParaRPr lang="en-US" sz="3200" cap="all" dirty="0">
              <a:solidFill>
                <a:schemeClr val="bg1"/>
              </a:solidFill>
              <a:latin typeface="Goudy Modern MT"/>
            </a:endParaRPr>
          </a:p>
          <a:p>
            <a:pPr algn="ctr"/>
            <a:endParaRPr lang="en-US" sz="3200" cap="all" dirty="0">
              <a:solidFill>
                <a:schemeClr val="bg1"/>
              </a:solidFill>
              <a:latin typeface="Goudy Modern M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0FDEE1-1826-49B9-8BC0-5AD2155AC32C}"/>
              </a:ext>
            </a:extLst>
          </p:cNvPr>
          <p:cNvSpPr txBox="1"/>
          <p:nvPr/>
        </p:nvSpPr>
        <p:spPr>
          <a:xfrm>
            <a:off x="669806" y="657646"/>
            <a:ext cx="763571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0" i="0" u="none" strike="noStrike" cap="all" dirty="0">
                <a:solidFill>
                  <a:schemeClr val="bg1"/>
                </a:solidFill>
                <a:effectLst/>
                <a:latin typeface="Goudy Modern MT"/>
              </a:rPr>
              <a:t>Administration </a:t>
            </a:r>
            <a:r>
              <a:rPr lang="en-US" sz="2800" cap="all" dirty="0">
                <a:solidFill>
                  <a:schemeClr val="bg1"/>
                </a:solidFill>
                <a:latin typeface="Goudy Modern MT"/>
              </a:rPr>
              <a:t>&amp;</a:t>
            </a:r>
            <a:r>
              <a:rPr lang="en-GB" sz="28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800" b="0" i="0" u="none" strike="noStrike" cap="all" dirty="0">
                <a:solidFill>
                  <a:schemeClr val="bg1"/>
                </a:solidFill>
                <a:effectLst/>
                <a:latin typeface="Goudy Modern MT"/>
              </a:rPr>
              <a:t>SUPPORT SERVICES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Goudy Modern MT"/>
              </a:rPr>
              <a:t>​</a:t>
            </a:r>
            <a:endParaRPr lang="en-GB" sz="28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3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AA4B0047-5A94-4CA6-9342-A2389B239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052" y="1895462"/>
            <a:ext cx="3739787" cy="24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4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452" y="195957"/>
            <a:ext cx="2606491" cy="404895"/>
          </a:xfrm>
        </p:spPr>
        <p:txBody>
          <a:bodyPr/>
          <a:lstStyle/>
          <a:p>
            <a:r>
              <a:rPr lang="en-US" sz="2000">
                <a:latin typeface="Calibri"/>
                <a:cs typeface="Calibri"/>
              </a:rPr>
              <a:t>Health &amp; Safety</a:t>
            </a:r>
            <a:endParaRPr lang="en-US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7452" y="638104"/>
            <a:ext cx="8377261" cy="404895"/>
          </a:xfrm>
          <a:solidFill>
            <a:srgbClr val="3F859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Classroom and On Campus safety – Fire Alarm &amp; Evacuation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59AA9FC-86C3-4C24-A5C2-DFA8AA3538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51346" y="6036573"/>
            <a:ext cx="566735" cy="6048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761C85-C433-469E-B6E7-F261CC6FDB51}"/>
              </a:ext>
            </a:extLst>
          </p:cNvPr>
          <p:cNvSpPr/>
          <p:nvPr/>
        </p:nvSpPr>
        <p:spPr>
          <a:xfrm>
            <a:off x="616537" y="1859301"/>
            <a:ext cx="66320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0C215D8-58CA-40DA-B9A8-F8C38059E6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778" y="1261994"/>
            <a:ext cx="8890646" cy="420930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On discovering a fire operate the nearest Call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Lifts MUST NOT be used during a Fire Alarm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Ignore Covid-19 one-way systems on hearing a Fire Alarm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Leave calmly by the nearest Emergency Exit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If you have mobility issues email englishlanguage@lincoln.ac.uk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Proceed to nearest Fire Assembly Point (from classroom MB2301 go to the p</a:t>
            </a:r>
            <a:r>
              <a:rPr lang="en-GB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aved area at the back of Minerva Building) </a:t>
            </a: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3F85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989B8E-40EA-4413-B5CD-398A0CCE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880" y="3725173"/>
            <a:ext cx="2484085" cy="1782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4D75E8-D2E5-401C-867A-F40E4E2AD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211" y="1130651"/>
            <a:ext cx="1217124" cy="1190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A5B94D-6404-4C82-9349-44175B0F2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380" y="4138207"/>
            <a:ext cx="1403850" cy="1124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504DD7-7A18-42EC-A15F-951703C682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244" y="4127478"/>
            <a:ext cx="1212697" cy="114802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6584EAA-E79C-432A-9D2C-38BA4C1A3C56}"/>
              </a:ext>
            </a:extLst>
          </p:cNvPr>
          <p:cNvSpPr/>
          <p:nvPr/>
        </p:nvSpPr>
        <p:spPr>
          <a:xfrm>
            <a:off x="4776187" y="4534667"/>
            <a:ext cx="2565646" cy="1616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595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917" y="396514"/>
            <a:ext cx="8153452" cy="404895"/>
          </a:xfrm>
        </p:spPr>
        <p:txBody>
          <a:bodyPr/>
          <a:lstStyle/>
          <a:p>
            <a:r>
              <a:rPr lang="en-US" sz="2000" dirty="0">
                <a:latin typeface="Calibri"/>
                <a:cs typeface="Calibri"/>
              </a:rPr>
              <a:t>Health &amp; Safety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1261" y="885633"/>
            <a:ext cx="8153452" cy="404895"/>
          </a:xfrm>
          <a:solidFill>
            <a:srgbClr val="3F859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Classroom and On Campus safety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405196" y="2041981"/>
            <a:ext cx="6497322" cy="302801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u="sng" dirty="0">
                <a:hlinkClick r:id="rId2"/>
              </a:rPr>
              <a:t>Health &amp; Safety Student Induction video</a:t>
            </a:r>
            <a:endParaRPr lang="en-GB" sz="22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Become familiar with health and safety signs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tx1"/>
                </a:solidFill>
              </a:rPr>
              <a:t>Security Tel:  01522 886062 (store in phone)</a:t>
            </a:r>
            <a:endParaRPr lang="en-US" sz="2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b="1" dirty="0"/>
          </a:p>
          <a:p>
            <a:endParaRPr lang="en-GB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E5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3F8591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59AA9FC-86C3-4C24-A5C2-DFA8AA3538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51346" y="6036573"/>
            <a:ext cx="566735" cy="6048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28" name="Picture 4" descr="Essential Fire Safety Signs With Fire Extinguisher And Flame Symbols |  Safetyshop">
            <a:extLst>
              <a:ext uri="{FF2B5EF4-FFF2-40B4-BE49-F238E27FC236}">
                <a16:creationId xmlns:a16="http://schemas.microsoft.com/office/drawing/2014/main" id="{C2DA6A47-B0A1-4866-A90B-93164B00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664" y="4720139"/>
            <a:ext cx="1911105" cy="96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tra Large Fire Escape Route Arrow Left Sign | Stocksigns">
            <a:extLst>
              <a:ext uri="{FF2B5EF4-FFF2-40B4-BE49-F238E27FC236}">
                <a16:creationId xmlns:a16="http://schemas.microsoft.com/office/drawing/2014/main" id="{F3F95C7A-0FC7-4431-A7B6-54622FAC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87" y="4897209"/>
            <a:ext cx="2384129" cy="7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re Alarm Sign, Rigid, 15x20cm | Fire Safety &amp; Exit Signs | Safety First  Aid">
            <a:extLst>
              <a:ext uri="{FF2B5EF4-FFF2-40B4-BE49-F238E27FC236}">
                <a16:creationId xmlns:a16="http://schemas.microsoft.com/office/drawing/2014/main" id="{4391127E-C517-4DCF-9111-1F49CC95E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35" y="1476898"/>
            <a:ext cx="1411134" cy="141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C4DB65A-4965-42B1-904F-2F6C7DA7C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3" y="4191641"/>
            <a:ext cx="1411135" cy="141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ution very hot water sign, Health and Safety Warning Signs - 3 Signs">
            <a:extLst>
              <a:ext uri="{FF2B5EF4-FFF2-40B4-BE49-F238E27FC236}">
                <a16:creationId xmlns:a16="http://schemas.microsoft.com/office/drawing/2014/main" id="{4EFB1597-0A69-4836-AE10-AA0BE5EF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862"/>
            <a:ext cx="1685803" cy="16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12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8501" y="274169"/>
            <a:ext cx="8153452" cy="404895"/>
          </a:xfrm>
          <a:solidFill>
            <a:srgbClr val="3F8591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Contact English Language Centre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59AA9FC-86C3-4C24-A5C2-DFA8AA3538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51346" y="6036573"/>
            <a:ext cx="566735" cy="6048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761C85-C433-469E-B6E7-F261CC6FDB51}"/>
              </a:ext>
            </a:extLst>
          </p:cNvPr>
          <p:cNvSpPr/>
          <p:nvPr/>
        </p:nvSpPr>
        <p:spPr>
          <a:xfrm>
            <a:off x="616537" y="1859301"/>
            <a:ext cx="66320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17378D-C859-40D2-A58E-C2100F958847}"/>
              </a:ext>
            </a:extLst>
          </p:cNvPr>
          <p:cNvSpPr/>
          <p:nvPr/>
        </p:nvSpPr>
        <p:spPr>
          <a:xfrm>
            <a:off x="1624194" y="2882683"/>
            <a:ext cx="5895612" cy="2898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GB" sz="2000" dirty="0"/>
              <a:t>The PEASS Pod contains useful information and contacts for PEASS Students:  </a:t>
            </a:r>
            <a:r>
              <a:rPr lang="en-GB" sz="2000" dirty="0">
                <a:hlinkClick r:id="rId3"/>
              </a:rPr>
              <a:t>https://elc.lincoln.ac.uk/peass-pod/</a:t>
            </a:r>
            <a:r>
              <a:rPr lang="en-GB" sz="2000" dirty="0"/>
              <a:t> </a:t>
            </a:r>
          </a:p>
          <a:p>
            <a:pPr lvl="0" algn="ctr">
              <a:lnSpc>
                <a:spcPct val="90000"/>
              </a:lnSpc>
            </a:pPr>
            <a:endParaRPr lang="en-GB" sz="2000" dirty="0"/>
          </a:p>
          <a:p>
            <a:pPr lvl="0" algn="ctr">
              <a:lnSpc>
                <a:spcPct val="90000"/>
              </a:lnSpc>
            </a:pPr>
            <a:r>
              <a:rPr lang="en-GB" sz="2000" dirty="0"/>
              <a:t>English Language Centre staff are available </a:t>
            </a:r>
          </a:p>
          <a:p>
            <a:pPr lvl="0" algn="ctr">
              <a:lnSpc>
                <a:spcPct val="90000"/>
              </a:lnSpc>
            </a:pPr>
            <a:r>
              <a:rPr lang="en-GB" sz="2000" b="1" dirty="0"/>
              <a:t>Monday to Thursday 08:30 to 17:00 </a:t>
            </a:r>
          </a:p>
          <a:p>
            <a:pPr lvl="0" algn="ctr">
              <a:lnSpc>
                <a:spcPct val="90000"/>
              </a:lnSpc>
            </a:pPr>
            <a:r>
              <a:rPr lang="en-GB" sz="2000" b="1" dirty="0"/>
              <a:t>and Friday 08:30 to 16:30</a:t>
            </a:r>
          </a:p>
          <a:p>
            <a:pPr algn="ctr">
              <a:spcBef>
                <a:spcPts val="975"/>
              </a:spcBef>
            </a:pPr>
            <a:r>
              <a:rPr lang="en-GB" sz="2800" dirty="0">
                <a:solidFill>
                  <a:srgbClr val="0070C0"/>
                </a:solidFill>
                <a:hlinkClick r:id="rId4"/>
              </a:rPr>
              <a:t>englishlanguage@lincoln.ac.uk</a:t>
            </a:r>
            <a:r>
              <a:rPr lang="en-GB" sz="2800" dirty="0">
                <a:solidFill>
                  <a:srgbClr val="0070C0"/>
                </a:solidFill>
              </a:rPr>
              <a:t> </a:t>
            </a:r>
          </a:p>
          <a:p>
            <a:pPr lvl="0" algn="ctr"/>
            <a:endParaRPr lang="en-GB" sz="2000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B7D592DF-40A7-4930-B827-A20B96BBEA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73515" y="824001"/>
            <a:ext cx="1671936" cy="178437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7839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8096" y="566037"/>
            <a:ext cx="8153452" cy="404895"/>
          </a:xfrm>
          <a:solidFill>
            <a:srgbClr val="3F8591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What happens now – ELC Admin Team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15098" y="1153120"/>
            <a:ext cx="8713804" cy="440971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You should have: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	1. enrolled in Runway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	2. Paid the £1,650 PEASS course fee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	3. Uploaded documents to Student Visa Compliance</a:t>
            </a:r>
          </a:p>
          <a:p>
            <a:endParaRPr lang="en-US" sz="8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Check student email account daily and respond immediately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Uploads can be rejected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Non-enrolled students will be withdrawn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Email </a:t>
            </a:r>
            <a:r>
              <a:rPr lang="en-US" sz="2400" dirty="0">
                <a:solidFill>
                  <a:schemeClr val="tx1"/>
                </a:solidFill>
                <a:latin typeface="+mn-lt"/>
                <a:hlinkClick r:id="rId2"/>
              </a:rPr>
              <a:t>englishlanguage@lincoln.ac.uk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with any concerns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E5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3F8591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59AA9FC-86C3-4C24-A5C2-DFA8AA3538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51346" y="6036573"/>
            <a:ext cx="566735" cy="6048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E38D043-075A-4401-80D5-0A65E6D64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190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A49ACB-A840-4700-8D5F-C23639301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916" y="1728613"/>
            <a:ext cx="8153452" cy="1956386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002E5E"/>
                </a:solidFill>
                <a:effectLst/>
                <a:latin typeface="Calibri" panose="020F0502020204030204" pitchFamily="34" charset="0"/>
              </a:rPr>
              <a:t>Expert technical support </a:t>
            </a:r>
            <a:r>
              <a:rPr lang="en-US" sz="2400" b="0" i="0" dirty="0">
                <a:solidFill>
                  <a:srgbClr val="002E5E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2400" b="0" i="0" dirty="0">
              <a:solidFill>
                <a:srgbClr val="002E5E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Guides and tips on setting up and using university systems:</a:t>
            </a:r>
            <a:r>
              <a:rPr lang="en-US" sz="2400" b="0" i="0" dirty="0">
                <a:solidFill>
                  <a:srgbClr val="002E5E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2400" b="0" i="0" dirty="0">
              <a:solidFill>
                <a:srgbClr val="002E5E"/>
              </a:solidFill>
              <a:effectLst/>
              <a:latin typeface="Arial" panose="020B0604020202020204" pitchFamily="34" charset="0"/>
            </a:endParaRPr>
          </a:p>
          <a:p>
            <a:pPr lvl="2" fontAlgn="base">
              <a:buFont typeface="Wingdings" panose="05000000000000000000" pitchFamily="2" charset="2"/>
              <a:buChar char="§"/>
            </a:pPr>
            <a:r>
              <a:rPr lang="en-GB" sz="2400" b="0" i="0" u="sng" strike="noStrike" dirty="0">
                <a:solidFill>
                  <a:srgbClr val="002E5E"/>
                </a:solidFill>
                <a:effectLst/>
                <a:latin typeface="Calibri" panose="020F0502020204030204" pitchFamily="34" charset="0"/>
                <a:hlinkClick r:id="rId2"/>
              </a:rPr>
              <a:t>ict.lincoln.ac.uk/getting-started</a:t>
            </a:r>
            <a:r>
              <a:rPr lang="en-GB" sz="2400" b="0" i="0" dirty="0">
                <a:solidFill>
                  <a:srgbClr val="002E5E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2400" b="0" i="0" dirty="0">
              <a:solidFill>
                <a:srgbClr val="002E5E"/>
              </a:solidFill>
              <a:effectLst/>
              <a:latin typeface="Arial" panose="020B0604020202020204" pitchFamily="34" charset="0"/>
            </a:endParaRPr>
          </a:p>
          <a:p>
            <a:pPr lvl="2" fontAlgn="base">
              <a:buFont typeface="Wingdings" panose="05000000000000000000" pitchFamily="2" charset="2"/>
              <a:buChar char="§"/>
            </a:pPr>
            <a:r>
              <a:rPr lang="en-GB" sz="2400" b="0" i="0" u="sng" strike="noStrike" dirty="0">
                <a:solidFill>
                  <a:srgbClr val="002E5E"/>
                </a:solidFill>
                <a:effectLst/>
                <a:latin typeface="Calibri" panose="020F0502020204030204" pitchFamily="34" charset="0"/>
                <a:hlinkClick r:id="rId3"/>
              </a:rPr>
              <a:t>ict.lincoln.ac.uk/</a:t>
            </a:r>
            <a:r>
              <a:rPr lang="en-GB" sz="2400" b="0" i="0" u="sng" strike="noStrike" dirty="0" err="1">
                <a:solidFill>
                  <a:srgbClr val="002E5E"/>
                </a:solidFill>
                <a:effectLst/>
                <a:latin typeface="Calibri" panose="020F0502020204030204" pitchFamily="34" charset="0"/>
                <a:hlinkClick r:id="rId3"/>
              </a:rPr>
              <a:t>howto</a:t>
            </a:r>
            <a:r>
              <a:rPr lang="en-GB" sz="2400" b="0" i="0" dirty="0">
                <a:solidFill>
                  <a:srgbClr val="002E5E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 sz="2400" b="0" i="0" dirty="0">
              <a:solidFill>
                <a:srgbClr val="002E5E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3DDC7D-C306-4CBA-B396-E6CCCA638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9" y="98960"/>
            <a:ext cx="6142746" cy="133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E1A00-1140-4D11-A13D-698B98722FEA}"/>
              </a:ext>
            </a:extLst>
          </p:cNvPr>
          <p:cNvSpPr txBox="1"/>
          <p:nvPr/>
        </p:nvSpPr>
        <p:spPr>
          <a:xfrm>
            <a:off x="2286000" y="32465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5CCA2F-2F1E-4660-9D34-6CA70528A109}"/>
              </a:ext>
            </a:extLst>
          </p:cNvPr>
          <p:cNvSpPr txBox="1"/>
          <p:nvPr/>
        </p:nvSpPr>
        <p:spPr>
          <a:xfrm>
            <a:off x="6369728" y="414364"/>
            <a:ext cx="32181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ICT Service Desk email: </a:t>
            </a:r>
            <a:r>
              <a:rPr lang="en-GB" sz="2000" b="0" i="0" u="sng" strike="noStrike">
                <a:solidFill>
                  <a:srgbClr val="002E5E"/>
                </a:solidFill>
                <a:effectLst/>
                <a:latin typeface="Calibri" panose="020F0502020204030204" pitchFamily="34" charset="0"/>
                <a:hlinkClick r:id="rId5"/>
              </a:rPr>
              <a:t>ict@lincoln.ac.uk</a:t>
            </a:r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0B53D5-E6C6-4A46-9E0D-D4576CD3B952}"/>
              </a:ext>
            </a:extLst>
          </p:cNvPr>
          <p:cNvSpPr txBox="1"/>
          <p:nvPr/>
        </p:nvSpPr>
        <p:spPr>
          <a:xfrm>
            <a:off x="578916" y="3598864"/>
            <a:ext cx="81534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lang="en-US" sz="2400" b="0" i="0" u="none" strike="noStrike" dirty="0">
                <a:solidFill>
                  <a:srgbClr val="7030A0"/>
                </a:solidFill>
                <a:effectLst/>
                <a:latin typeface="Calibri" panose="020F0502020204030204" pitchFamily="34" charset="0"/>
              </a:rPr>
              <a:t>Office 365* – sign in using Student email and password: </a:t>
            </a:r>
            <a:r>
              <a:rPr lang="en-US" sz="2400" b="0" i="0" u="sng" strike="noStrike" dirty="0">
                <a:solidFill>
                  <a:srgbClr val="002E5E"/>
                </a:solidFill>
                <a:effectLst/>
                <a:latin typeface="Calibri" panose="020F0502020204030204" pitchFamily="34" charset="0"/>
                <a:hlinkClick r:id="rId6"/>
              </a:rPr>
              <a:t>www.365.lincoln.ac.uk</a:t>
            </a:r>
            <a:r>
              <a:rPr lang="en-US" sz="2400" b="0" i="0" dirty="0">
                <a:solidFill>
                  <a:srgbClr val="002E5E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 b="0" i="0" dirty="0">
              <a:solidFill>
                <a:srgbClr val="002E5E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US" b="0" i="0" u="none" strike="noStrike" dirty="0">
              <a:effectLst/>
              <a:latin typeface="Calibri" panose="020F0502020204030204" pitchFamily="34" charset="0"/>
            </a:endParaRPr>
          </a:p>
          <a:p>
            <a:pPr algn="l" rtl="0" fontAlgn="base"/>
            <a:endParaRPr lang="en-US" b="0" i="0" u="none" strike="noStrike" dirty="0"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*Office 365 is needed to access student emails in Microsoft Outlook and online teaching sessions, tutorials and online resources in Microsoft Teams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CABE94E-3094-474A-8FEA-EC9419CD2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822" y="4108377"/>
            <a:ext cx="8191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0291EF3D-18CB-456C-BD44-5D4962C4A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903" y="407504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34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2685" y="426358"/>
            <a:ext cx="6257913" cy="404895"/>
          </a:xfrm>
          <a:solidFill>
            <a:srgbClr val="3F859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Residential Wardens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2685" y="1127465"/>
            <a:ext cx="8623116" cy="383515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students living in University managed accommodation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17:30 to 00:00 (Security team can connect students to the team outside these hours)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someone to talk to?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Interested in getting involved in social activities?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minor issues with shared accommodation areas?</a:t>
            </a:r>
            <a:endParaRPr lang="en-US" sz="9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more from this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presentation from Rebecca, Senior Residential Warden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2E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3F859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61C85-C433-469E-B6E7-F261CC6FDB51}"/>
              </a:ext>
            </a:extLst>
          </p:cNvPr>
          <p:cNvSpPr/>
          <p:nvPr/>
        </p:nvSpPr>
        <p:spPr>
          <a:xfrm>
            <a:off x="616537" y="1859301"/>
            <a:ext cx="66320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3BF440-2324-49FB-94A6-1F14CAB9F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337" y="378703"/>
            <a:ext cx="2068497" cy="8575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39AB03-3D07-4A39-B486-E687A394956C}"/>
              </a:ext>
            </a:extLst>
          </p:cNvPr>
          <p:cNvSpPr txBox="1"/>
          <p:nvPr/>
        </p:nvSpPr>
        <p:spPr>
          <a:xfrm>
            <a:off x="3204204" y="4880722"/>
            <a:ext cx="2515913" cy="7155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Email:  </a:t>
            </a: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4"/>
              </a:rPr>
              <a:t>rw@lincoln.ac.uk</a:t>
            </a:r>
            <a:endParaRPr lang="en-GB" sz="14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Mobile phone:  </a:t>
            </a:r>
            <a:r>
              <a:rPr lang="en-GB" sz="140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07971 589 326</a:t>
            </a:r>
          </a:p>
          <a:p>
            <a:pPr algn="l" rtl="0" fontAlgn="base"/>
            <a:r>
              <a:rPr lang="en-GB" sz="1400" dirty="0">
                <a:hlinkClick r:id="rId5"/>
              </a:rPr>
              <a:t>Residential Wardens webpages</a:t>
            </a:r>
            <a:endParaRPr lang="en-GB" sz="1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369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7542" y="363053"/>
            <a:ext cx="7119892" cy="404895"/>
          </a:xfrm>
          <a:solidFill>
            <a:srgbClr val="3F859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Student Wellbeing Service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61C85-C433-469E-B6E7-F261CC6FDB51}"/>
              </a:ext>
            </a:extLst>
          </p:cNvPr>
          <p:cNvSpPr/>
          <p:nvPr/>
        </p:nvSpPr>
        <p:spPr>
          <a:xfrm>
            <a:off x="616537" y="1859301"/>
            <a:ext cx="66320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375EBD-F87E-4C21-8051-EDFDCA8B3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116" y="208191"/>
            <a:ext cx="881431" cy="9443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1CB411BA-BD04-45A6-B8E1-463BD3950A4C}"/>
              </a:ext>
            </a:extLst>
          </p:cNvPr>
          <p:cNvSpPr txBox="1"/>
          <p:nvPr/>
        </p:nvSpPr>
        <p:spPr>
          <a:xfrm>
            <a:off x="5870869" y="5309222"/>
            <a:ext cx="3273131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>
                <a:solidFill>
                  <a:srgbClr val="000000"/>
                </a:solidFill>
                <a:latin typeface="Calibri"/>
                <a:hlinkClick r:id="rId3"/>
              </a:rPr>
              <a:t>studentwellbeing@lincoln.ac.uk</a:t>
            </a:r>
            <a:endParaRPr lang="en-GB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82F5BC-8BC9-4F54-87E2-CAEA36A15884}"/>
              </a:ext>
            </a:extLst>
          </p:cNvPr>
          <p:cNvSpPr/>
          <p:nvPr/>
        </p:nvSpPr>
        <p:spPr>
          <a:xfrm>
            <a:off x="119091" y="1434335"/>
            <a:ext cx="8798990" cy="36063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  <a:cs typeface="Calibri"/>
              </a:rPr>
              <a:t>Support, advice and guidance with any challenges or difficulties students can face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endParaRPr lang="en-GB" sz="2400" dirty="0">
              <a:latin typeface="Calibri"/>
              <a:cs typeface="Calibri"/>
            </a:endParaRPr>
          </a:p>
          <a:p>
            <a:pPr marL="285750" indent="-285750"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  <a:cs typeface="Calibri"/>
              </a:rPr>
              <a:t>Concerns include; disability, learning differences, mental health or medical conditions, including anything that may cause emotional or psychological distress</a:t>
            </a:r>
          </a:p>
          <a:p>
            <a:pPr>
              <a:lnSpc>
                <a:spcPct val="80000"/>
              </a:lnSpc>
              <a:spcBef>
                <a:spcPts val="300"/>
              </a:spcBef>
            </a:pPr>
            <a:endParaRPr lang="en-GB" sz="2400" dirty="0">
              <a:latin typeface="Calibri"/>
              <a:cs typeface="Calibri"/>
            </a:endParaRPr>
          </a:p>
          <a:p>
            <a:pPr marL="285750" indent="-285750">
              <a:lnSpc>
                <a:spcPct val="8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  <a:cs typeface="Calibri"/>
              </a:rPr>
              <a:t>Visit their webpages for useful online resources:</a:t>
            </a:r>
            <a:r>
              <a:rPr lang="en-GB" sz="2400" b="1" dirty="0">
                <a:latin typeface="Calibri"/>
                <a:cs typeface="Calibri"/>
              </a:rPr>
              <a:t> </a:t>
            </a:r>
            <a:r>
              <a:rPr lang="en-GB" sz="2400" dirty="0">
                <a:latin typeface="Calibri"/>
                <a:cs typeface="Calibri"/>
                <a:hlinkClick r:id="rId4"/>
              </a:rPr>
              <a:t>General wellbeing advice</a:t>
            </a:r>
            <a:endParaRPr lang="en-GB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  <a:spcBef>
                <a:spcPts val="300"/>
              </a:spcBef>
            </a:pPr>
            <a:endParaRPr lang="en-GB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  <a:spcBef>
                <a:spcPts val="300"/>
              </a:spcBef>
            </a:pPr>
            <a:r>
              <a:rPr lang="en-GB" sz="2400" dirty="0">
                <a:solidFill>
                  <a:srgbClr val="7030A0"/>
                </a:solidFill>
                <a:latin typeface="Calibri"/>
                <a:cs typeface="Calibri"/>
              </a:rPr>
              <a:t>	Watch the </a:t>
            </a:r>
            <a:r>
              <a:rPr lang="en-GB" sz="2400" b="1" dirty="0">
                <a:solidFill>
                  <a:srgbClr val="7030A0"/>
                </a:solidFill>
                <a:cs typeface="Calibri"/>
                <a:hlinkClick r:id="rId5"/>
              </a:rPr>
              <a:t>Student Wellbeing Presentation</a:t>
            </a:r>
            <a:endParaRPr lang="en-GB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17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917" y="396514"/>
            <a:ext cx="3618545" cy="404895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Health Service (NHS)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7452" y="885633"/>
            <a:ext cx="8377261" cy="404895"/>
          </a:xfrm>
          <a:solidFill>
            <a:srgbClr val="3F859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Register with a Doctor (General Practitioner – GP)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59AA9FC-86C3-4C24-A5C2-DFA8AA3538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51346" y="6036573"/>
            <a:ext cx="566735" cy="6048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AFADA1-CE1D-4F5F-A5E9-BF1A360ECD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470" y="1714467"/>
            <a:ext cx="8510603" cy="3443506"/>
          </a:xfrm>
        </p:spPr>
        <p:txBody>
          <a:bodyPr lIns="91440" tIns="45720" rIns="91440" bIns="4572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E5F"/>
                </a:solidFill>
                <a:latin typeface="Calibri"/>
                <a:cs typeface="Calibri"/>
              </a:rPr>
              <a:t>On campus Health Centre, building number 5 on the </a:t>
            </a:r>
            <a:r>
              <a:rPr lang="en-GB" dirty="0">
                <a:solidFill>
                  <a:srgbClr val="002E5F"/>
                </a:solidFill>
                <a:latin typeface="Calibri"/>
                <a:cs typeface="Calibri"/>
                <a:hlinkClick r:id="rId3"/>
              </a:rPr>
              <a:t>Brayford Campus Map</a:t>
            </a:r>
            <a:r>
              <a:rPr lang="en-GB" dirty="0">
                <a:solidFill>
                  <a:srgbClr val="002E5F"/>
                </a:solidFill>
                <a:latin typeface="Calibri"/>
                <a:cs typeface="Calibri"/>
              </a:rPr>
              <a:t> </a:t>
            </a:r>
            <a:endParaRPr lang="en-GB" dirty="0">
              <a:solidFill>
                <a:srgbClr val="002E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 a face mask when visiting the Health Centre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must register online here:  </a:t>
            </a:r>
            <a:r>
              <a:rPr lang="en-GB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University of Lincoln Health Service</a:t>
            </a:r>
            <a:r>
              <a:rPr lang="en-GB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NHS doctor is free – eye tests are not free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NHS is confidential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must pay for NHS medicine/prescriptions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E5F"/>
                </a:solidFill>
                <a:latin typeface="Calibri"/>
                <a:cs typeface="Calibri"/>
              </a:rPr>
              <a:t>Obtain advice on vaccinations, some are free including Covid-19/booster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NHS Fact Sheets in different languages</a:t>
            </a:r>
            <a:r>
              <a:rPr lang="en-GB" dirty="0">
                <a:solidFill>
                  <a:srgbClr val="002E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002E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002E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2E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3F8591"/>
              </a:solidFill>
            </a:endParaRPr>
          </a:p>
        </p:txBody>
      </p:sp>
      <p:pic>
        <p:nvPicPr>
          <p:cNvPr id="1026" name="Picture 2" descr="Top 3 Challenges for NHS IT Departments - Login VSI">
            <a:extLst>
              <a:ext uri="{FF2B5EF4-FFF2-40B4-BE49-F238E27FC236}">
                <a16:creationId xmlns:a16="http://schemas.microsoft.com/office/drawing/2014/main" id="{853C2F97-9E06-4CA6-A382-B5A4A8C01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815" y="102875"/>
            <a:ext cx="1027268" cy="6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586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99488" y="493492"/>
            <a:ext cx="8153452" cy="404895"/>
          </a:xfrm>
          <a:solidFill>
            <a:srgbClr val="3F859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Health &amp; Safety - On Campus safety – Covid-19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72968" y="1430381"/>
            <a:ext cx="6664160" cy="4118283"/>
          </a:xfrm>
        </p:spPr>
        <p:txBody>
          <a:bodyPr lIns="91440" tIns="45720" rIns="91440" bIns="4572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  <a:cs typeface="Helvetica"/>
              </a:rPr>
              <a:t>Wear a face covering in enclosed indoor public spaces, unless medically exempt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  <a:cs typeface="Helvetica"/>
              </a:rPr>
              <a:t>Follow one-way system inside buildings, including staircases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Walk on the left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Observe social distancing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  <a:cs typeface="Helvetica"/>
              </a:rPr>
              <a:t>Only use lifts if you cannot use stairs</a:t>
            </a:r>
            <a:endParaRPr lang="en-GB" sz="2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Use hand cleansing stations provided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59AA9FC-86C3-4C24-A5C2-DFA8AA3538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51346" y="6036573"/>
            <a:ext cx="566735" cy="6048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C698B7AE-69C6-4CEC-9DBF-3523E69B6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76" y="1526996"/>
            <a:ext cx="909823" cy="5171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90A664A1-23AF-4172-A569-502A77BAD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09" y="2850768"/>
            <a:ext cx="995326" cy="5782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 descr="A sign attached to a can&#10;&#10;Description automatically generated">
            <a:extLst>
              <a:ext uri="{FF2B5EF4-FFF2-40B4-BE49-F238E27FC236}">
                <a16:creationId xmlns:a16="http://schemas.microsoft.com/office/drawing/2014/main" id="{591D2915-BB05-4249-AE1A-ED174ADA8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5" y="1234404"/>
            <a:ext cx="451422" cy="5851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A424CE3E-498C-4DC9-AF1E-837FE81E8D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7" y="1703078"/>
            <a:ext cx="451422" cy="58690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 descr="A picture containing indoor, refrigerator, building, sitting&#10;&#10;Description automatically generated">
            <a:extLst>
              <a:ext uri="{FF2B5EF4-FFF2-40B4-BE49-F238E27FC236}">
                <a16:creationId xmlns:a16="http://schemas.microsoft.com/office/drawing/2014/main" id="{2BEB6E56-E751-4FE8-ACD8-9A34CBD371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9" y="2992031"/>
            <a:ext cx="526666" cy="8739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 descr="A picture containing refrigerator, indoor, cabinet, door&#10;&#10;Description automatically generated">
            <a:extLst>
              <a:ext uri="{FF2B5EF4-FFF2-40B4-BE49-F238E27FC236}">
                <a16:creationId xmlns:a16="http://schemas.microsoft.com/office/drawing/2014/main" id="{B3C437BD-4FC7-4B96-BEB5-DA276B0FB7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4" y="3913233"/>
            <a:ext cx="526667" cy="8687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2A6CD984-FFCB-4494-8B7E-4B2CC31569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09" y="4320715"/>
            <a:ext cx="895290" cy="73537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55552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70517" y="944482"/>
            <a:ext cx="8650935" cy="4796442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algn="ctr"/>
            <a:r>
              <a:rPr lang="en-GB" sz="2200" b="1" dirty="0">
                <a:solidFill>
                  <a:srgbClr val="FF0000"/>
                </a:solidFill>
                <a:latin typeface="+mn-lt"/>
                <a:cs typeface="Helvetica"/>
              </a:rPr>
              <a:t>FOLLOW UK GOVERNMENT GUIDELINES</a:t>
            </a:r>
          </a:p>
          <a:p>
            <a:pPr algn="ctr"/>
            <a:r>
              <a:rPr lang="en-GB" sz="2200" b="1" dirty="0">
                <a:solidFill>
                  <a:srgbClr val="FF0000"/>
                </a:solidFill>
                <a:latin typeface="+mn-lt"/>
                <a:cs typeface="Helvetica"/>
              </a:rPr>
              <a:t>STAY IN ACCOMMODATION TO COMPLETE QUARANTINE</a:t>
            </a:r>
            <a:endParaRPr lang="en-GB" sz="900" b="1" dirty="0">
              <a:latin typeface="+mn-lt"/>
              <a:cs typeface="Helvetica"/>
            </a:endParaRPr>
          </a:p>
          <a:p>
            <a:r>
              <a:rPr lang="en-GB" sz="2200" b="1" dirty="0">
                <a:latin typeface="+mn-lt"/>
                <a:cs typeface="Helvetica"/>
              </a:rPr>
              <a:t>No symptoms: </a:t>
            </a:r>
          </a:p>
          <a:p>
            <a:pPr marL="342900" indent="-342900">
              <a:buChar char="•"/>
            </a:pPr>
            <a:r>
              <a:rPr lang="en-GB" dirty="0">
                <a:latin typeface="+mn-lt"/>
                <a:cs typeface="Helvetica"/>
              </a:rPr>
              <a:t>Self-administer twice weekly lateral flow test (LFT)</a:t>
            </a:r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Helvetica"/>
              </a:rPr>
              <a:t>Free boxes of tests available from Student Support Centre, Student Wellbeing Centre, University Library and Students’ Union Advice Centre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Helvetica"/>
              </a:rPr>
              <a:t>If positive self-isolate immediately 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Helvetica"/>
              </a:rPr>
              <a:t>Remember HFSA</a:t>
            </a:r>
            <a:endParaRPr lang="en-GB" dirty="0">
              <a:latin typeface="+mn-lt"/>
            </a:endParaRPr>
          </a:p>
          <a:p>
            <a:r>
              <a:rPr lang="en-GB" b="1" dirty="0">
                <a:latin typeface="+mn-lt"/>
                <a:cs typeface="Helvetica"/>
              </a:rPr>
              <a:t>                 Hands</a:t>
            </a:r>
            <a:r>
              <a:rPr lang="en-GB" dirty="0">
                <a:latin typeface="+mn-lt"/>
                <a:cs typeface="Helvetica"/>
              </a:rPr>
              <a:t> - wash your hands frequently. </a:t>
            </a:r>
            <a:endParaRPr lang="en-GB" dirty="0">
              <a:latin typeface="+mn-lt"/>
            </a:endParaRPr>
          </a:p>
          <a:p>
            <a:pPr marL="481965" lvl="2" indent="0">
              <a:buNone/>
            </a:pPr>
            <a:r>
              <a:rPr lang="en-GB" b="1" dirty="0">
                <a:latin typeface="+mn-lt"/>
                <a:cs typeface="Helvetica"/>
              </a:rPr>
              <a:t>       	Face </a:t>
            </a:r>
            <a:r>
              <a:rPr lang="en-GB" dirty="0">
                <a:latin typeface="+mn-lt"/>
                <a:cs typeface="Helvetica"/>
              </a:rPr>
              <a:t>- wear a face covering in enclosed spaces.  </a:t>
            </a:r>
            <a:endParaRPr lang="en-GB" dirty="0">
              <a:latin typeface="+mn-lt"/>
            </a:endParaRPr>
          </a:p>
          <a:p>
            <a:pPr marL="481965" lvl="2" indent="0">
              <a:buNone/>
            </a:pPr>
            <a:r>
              <a:rPr lang="en-GB" b="1" dirty="0">
                <a:latin typeface="+mn-lt"/>
                <a:cs typeface="Helvetica"/>
              </a:rPr>
              <a:t>       	Space</a:t>
            </a:r>
            <a:r>
              <a:rPr lang="en-GB" dirty="0">
                <a:latin typeface="+mn-lt"/>
                <a:cs typeface="Helvetica"/>
              </a:rPr>
              <a:t> - maintain social distancing wherever possible. </a:t>
            </a:r>
            <a:endParaRPr lang="en-GB" dirty="0">
              <a:latin typeface="+mn-lt"/>
            </a:endParaRPr>
          </a:p>
          <a:p>
            <a:pPr marL="481965" lvl="2" indent="0">
              <a:buNone/>
            </a:pPr>
            <a:r>
              <a:rPr lang="en-GB" b="1" dirty="0">
                <a:latin typeface="+mn-lt"/>
                <a:cs typeface="Helvetica"/>
              </a:rPr>
              <a:t>       	Adhere</a:t>
            </a:r>
            <a:r>
              <a:rPr lang="en-GB" dirty="0">
                <a:latin typeface="+mn-lt"/>
                <a:cs typeface="Helvetica"/>
              </a:rPr>
              <a:t> to any local or national restrictions </a:t>
            </a:r>
          </a:p>
          <a:p>
            <a:pPr marL="481965" lvl="2" indent="0">
              <a:buNone/>
            </a:pPr>
            <a:endParaRPr lang="en-GB" b="1" dirty="0">
              <a:latin typeface="+mn-lt"/>
              <a:cs typeface="Helvetica"/>
            </a:endParaRPr>
          </a:p>
          <a:p>
            <a:pPr marL="481965" lvl="2" indent="0">
              <a:buNone/>
            </a:pPr>
            <a:r>
              <a:rPr lang="en-GB" b="1" dirty="0">
                <a:latin typeface="+mn-lt"/>
                <a:cs typeface="Helvetica"/>
              </a:rPr>
              <a:t>Comply with Government guidelines</a:t>
            </a:r>
            <a:r>
              <a:rPr lang="en-GB" dirty="0">
                <a:latin typeface="+mn-lt"/>
                <a:cs typeface="Helvetica"/>
              </a:rPr>
              <a:t> </a:t>
            </a:r>
            <a:r>
              <a:rPr lang="en-GB" u="sng" dirty="0">
                <a:latin typeface="+mn-lt"/>
                <a:cs typeface="Helvetica"/>
                <a:hlinkClick r:id="rId2"/>
              </a:rPr>
              <a:t>www.gov.uk/coronavirus</a:t>
            </a:r>
            <a:r>
              <a:rPr lang="en-GB" dirty="0">
                <a:latin typeface="+mn-lt"/>
                <a:cs typeface="Helvetica"/>
              </a:rPr>
              <a:t>.</a:t>
            </a:r>
          </a:p>
          <a:p>
            <a:pPr algn="ctr"/>
            <a:r>
              <a:rPr lang="en-GB" dirty="0">
                <a:latin typeface="+mn-lt"/>
                <a:cs typeface="Helvetica"/>
                <a:hlinkClick r:id="rId3"/>
              </a:rPr>
              <a:t>Coronavirus Information | Home | University of Lincoln</a:t>
            </a:r>
            <a:endParaRPr lang="en-GB" sz="2000" dirty="0">
              <a:latin typeface="+mn-lt"/>
              <a:cs typeface="Helvetic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E5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3F8591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59AA9FC-86C3-4C24-A5C2-DFA8AA3538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51346" y="6036573"/>
            <a:ext cx="566735" cy="6048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DFA4BA6-F89B-4B35-A46F-3B29747609C0}"/>
              </a:ext>
            </a:extLst>
          </p:cNvPr>
          <p:cNvSpPr txBox="1">
            <a:spLocks/>
          </p:cNvSpPr>
          <p:nvPr/>
        </p:nvSpPr>
        <p:spPr>
          <a:xfrm>
            <a:off x="299488" y="415107"/>
            <a:ext cx="8153452" cy="404895"/>
          </a:xfrm>
          <a:prstGeom prst="rect">
            <a:avLst/>
          </a:prstGeom>
          <a:solidFill>
            <a:srgbClr val="3F859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1" kern="1200" baseline="0">
                <a:solidFill>
                  <a:srgbClr val="002E5F"/>
                </a:solidFill>
                <a:latin typeface="Goudy Modern MT"/>
                <a:ea typeface="Helvetica" charset="0"/>
                <a:cs typeface="Goudy Modern MT"/>
              </a:defRPr>
            </a:lvl1pPr>
            <a:lvl2pPr marL="469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711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952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193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Health &amp; Safety - On Campus safety – Covid-19</a:t>
            </a:r>
          </a:p>
        </p:txBody>
      </p:sp>
    </p:spTree>
    <p:extLst>
      <p:ext uri="{BB962C8B-B14F-4D97-AF65-F5344CB8AC3E}">
        <p14:creationId xmlns:p14="http://schemas.microsoft.com/office/powerpoint/2010/main" val="2198744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917" y="396514"/>
            <a:ext cx="8153452" cy="404895"/>
          </a:xfrm>
        </p:spPr>
        <p:txBody>
          <a:bodyPr/>
          <a:lstStyle/>
          <a:p>
            <a:r>
              <a:rPr lang="en-US" sz="2800">
                <a:latin typeface="Calibri"/>
                <a:cs typeface="Calibri"/>
              </a:rPr>
              <a:t>Health &amp; Safety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1261" y="885633"/>
            <a:ext cx="8153452" cy="404895"/>
          </a:xfrm>
          <a:solidFill>
            <a:srgbClr val="3F8591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Classroom and On Campus safety – Covid-19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69174" y="1757432"/>
            <a:ext cx="7782172" cy="371460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GB" sz="2200" b="1" dirty="0">
                <a:solidFill>
                  <a:srgbClr val="FF0000"/>
                </a:solidFill>
                <a:latin typeface="+mn-lt"/>
                <a:cs typeface="Helvetica"/>
              </a:rPr>
              <a:t>If you have symptoms: </a:t>
            </a:r>
            <a:endParaRPr lang="en-US" sz="2200" b="1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buChar char="•"/>
            </a:pPr>
            <a:r>
              <a:rPr lang="en-GB" dirty="0">
                <a:latin typeface="+mn-lt"/>
                <a:cs typeface="Helvetica"/>
              </a:rPr>
              <a:t>Self-isolate immediately, even if symptoms are mild</a:t>
            </a:r>
          </a:p>
          <a:p>
            <a:pPr marL="342900" indent="-342900">
              <a:buChar char="•"/>
            </a:pPr>
            <a:r>
              <a:rPr lang="en-GB" b="1" dirty="0">
                <a:latin typeface="+mn-lt"/>
                <a:cs typeface="Helvetica"/>
              </a:rPr>
              <a:t>Book a PCR test </a:t>
            </a:r>
            <a:r>
              <a:rPr lang="en-GB" dirty="0">
                <a:latin typeface="+mn-lt"/>
                <a:cs typeface="Helvetica"/>
              </a:rPr>
              <a:t>via </a:t>
            </a:r>
            <a:r>
              <a:rPr lang="en-GB" u="sng" dirty="0">
                <a:latin typeface="+mn-lt"/>
                <a:cs typeface="Helvetica"/>
                <a:hlinkClick r:id="rId2"/>
              </a:rPr>
              <a:t>www.nhs.uk/coronavirus</a:t>
            </a:r>
            <a:r>
              <a:rPr lang="en-GB" dirty="0">
                <a:latin typeface="+mn-lt"/>
                <a:cs typeface="Helvetica"/>
              </a:rPr>
              <a:t>, or phone 119</a:t>
            </a:r>
            <a:endParaRPr lang="en-GB" b="1" dirty="0">
              <a:latin typeface="+mn-lt"/>
              <a:cs typeface="Helvetica"/>
            </a:endParaRPr>
          </a:p>
          <a:p>
            <a:pPr marL="342900" indent="-342900">
              <a:buChar char="•"/>
            </a:pPr>
            <a:r>
              <a:rPr lang="en-GB" b="1" dirty="0">
                <a:latin typeface="+mn-lt"/>
                <a:cs typeface="Helvetica"/>
              </a:rPr>
              <a:t>Tell </a:t>
            </a:r>
            <a:r>
              <a:rPr lang="en-GB" b="1" u="sng" dirty="0">
                <a:latin typeface="+mn-lt"/>
                <a:cs typeface="Helvetica"/>
                <a:hlinkClick r:id="rId3"/>
              </a:rPr>
              <a:t>University Test and Trace team.</a:t>
            </a:r>
            <a:endParaRPr lang="en-GB" b="1" dirty="0">
              <a:latin typeface="+mn-lt"/>
              <a:cs typeface="Helvetica"/>
            </a:endParaRPr>
          </a:p>
          <a:p>
            <a:pPr marL="342900" indent="-342900">
              <a:buChar char="•"/>
            </a:pPr>
            <a:r>
              <a:rPr lang="en-GB" b="1" dirty="0">
                <a:latin typeface="+mn-lt"/>
                <a:cs typeface="Helvetica"/>
              </a:rPr>
              <a:t>Tell English Language Centre</a:t>
            </a:r>
            <a:r>
              <a:rPr lang="en-GB" dirty="0">
                <a:latin typeface="+mn-lt"/>
                <a:cs typeface="Helvetica"/>
              </a:rPr>
              <a:t> </a:t>
            </a:r>
            <a:r>
              <a:rPr lang="en-GB" dirty="0">
                <a:latin typeface="+mn-lt"/>
                <a:cs typeface="Helvetica"/>
                <a:hlinkClick r:id="rId4"/>
              </a:rPr>
              <a:t>englishlanguage@lincoln.ac.uk</a:t>
            </a:r>
            <a:endParaRPr lang="en-GB" dirty="0">
              <a:latin typeface="+mn-lt"/>
              <a:cs typeface="Helvetica"/>
            </a:endParaRPr>
          </a:p>
          <a:p>
            <a:pPr marL="342900" indent="-342900">
              <a:buChar char="•"/>
            </a:pPr>
            <a:r>
              <a:rPr lang="en-GB" b="1" dirty="0">
                <a:latin typeface="+mn-lt"/>
                <a:cs typeface="Helvetica"/>
              </a:rPr>
              <a:t>Ask for help </a:t>
            </a:r>
            <a:r>
              <a:rPr lang="en-GB" dirty="0">
                <a:latin typeface="+mn-lt"/>
                <a:cs typeface="Helvetica"/>
              </a:rPr>
              <a:t>if needed from </a:t>
            </a:r>
            <a:r>
              <a:rPr lang="en-GB" dirty="0">
                <a:latin typeface="+mn-lt"/>
                <a:cs typeface="Helvetica"/>
                <a:hlinkClick r:id="rId5"/>
              </a:rPr>
              <a:t>studentsupport@lincoln.ac.uk</a:t>
            </a:r>
            <a:r>
              <a:rPr lang="en-GB" dirty="0">
                <a:latin typeface="+mn-lt"/>
                <a:cs typeface="Helvetica"/>
              </a:rPr>
              <a:t>  </a:t>
            </a:r>
          </a:p>
          <a:p>
            <a:pPr marL="342900" indent="-342900">
              <a:buChar char="•"/>
            </a:pPr>
            <a:r>
              <a:rPr lang="en-GB" b="1" dirty="0">
                <a:latin typeface="+mn-lt"/>
                <a:cs typeface="Helvetica"/>
              </a:rPr>
              <a:t>Follow the latest Government advice </a:t>
            </a:r>
            <a:r>
              <a:rPr lang="en-GB" dirty="0">
                <a:latin typeface="+mn-lt"/>
                <a:cs typeface="Helvetica"/>
              </a:rPr>
              <a:t>at </a:t>
            </a:r>
            <a:r>
              <a:rPr lang="en-GB" u="sng" dirty="0">
                <a:latin typeface="+mn-lt"/>
                <a:cs typeface="Helvetica"/>
                <a:hlinkClick r:id="rId6"/>
              </a:rPr>
              <a:t>www.gov.uk/coronavirus</a:t>
            </a:r>
            <a:r>
              <a:rPr lang="en-GB" dirty="0">
                <a:latin typeface="+mn-lt"/>
                <a:cs typeface="Helvetica"/>
              </a:rPr>
              <a:t>.</a:t>
            </a:r>
            <a:endParaRPr lang="en-GB" dirty="0">
              <a:latin typeface="+mn-lt"/>
            </a:endParaRPr>
          </a:p>
          <a:p>
            <a:pPr algn="ctr"/>
            <a:r>
              <a:rPr lang="en-GB" dirty="0">
                <a:latin typeface="+mn-lt"/>
                <a:cs typeface="Helvetica"/>
                <a:hlinkClick r:id="rId7"/>
              </a:rPr>
              <a:t>Coronavirus Information | Home | University of Lincoln</a:t>
            </a:r>
            <a:endParaRPr lang="en-GB" sz="2000" dirty="0">
              <a:latin typeface="+mn-lt"/>
              <a:cs typeface="Helvetic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E5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3F8591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59AA9FC-86C3-4C24-A5C2-DFA8AA35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51346" y="6036573"/>
            <a:ext cx="566735" cy="60483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09976657"/>
      </p:ext>
    </p:extLst>
  </p:cSld>
  <p:clrMapOvr>
    <a:masterClrMapping/>
  </p:clrMapOvr>
</p:sld>
</file>

<file path=ppt/theme/theme1.xml><?xml version="1.0" encoding="utf-8"?>
<a:theme xmlns:a="http://schemas.openxmlformats.org/drawingml/2006/main" name="UOL - Title Slide">
  <a:themeElements>
    <a:clrScheme name="UOL Theme">
      <a:dk1>
        <a:srgbClr val="002E5E"/>
      </a:dk1>
      <a:lt1>
        <a:srgbClr val="FFFFFF"/>
      </a:lt1>
      <a:dk2>
        <a:srgbClr val="69696E"/>
      </a:dk2>
      <a:lt2>
        <a:srgbClr val="E7E6E6"/>
      </a:lt2>
      <a:accent1>
        <a:srgbClr val="002E5E"/>
      </a:accent1>
      <a:accent2>
        <a:srgbClr val="69696E"/>
      </a:accent2>
      <a:accent3>
        <a:srgbClr val="002E5E"/>
      </a:accent3>
      <a:accent4>
        <a:srgbClr val="69696E"/>
      </a:accent4>
      <a:accent5>
        <a:srgbClr val="002E5E"/>
      </a:accent5>
      <a:accent6>
        <a:srgbClr val="69696E"/>
      </a:accent6>
      <a:hlink>
        <a:srgbClr val="002E5E"/>
      </a:hlink>
      <a:folHlink>
        <a:srgbClr val="69696E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OL - Text Slides">
  <a:themeElements>
    <a:clrScheme name="UOL Theme">
      <a:dk1>
        <a:srgbClr val="002E5E"/>
      </a:dk1>
      <a:lt1>
        <a:srgbClr val="FFFFFF"/>
      </a:lt1>
      <a:dk2>
        <a:srgbClr val="69696E"/>
      </a:dk2>
      <a:lt2>
        <a:srgbClr val="E7E6E6"/>
      </a:lt2>
      <a:accent1>
        <a:srgbClr val="002E5E"/>
      </a:accent1>
      <a:accent2>
        <a:srgbClr val="69696E"/>
      </a:accent2>
      <a:accent3>
        <a:srgbClr val="002E5E"/>
      </a:accent3>
      <a:accent4>
        <a:srgbClr val="69696E"/>
      </a:accent4>
      <a:accent5>
        <a:srgbClr val="002E5E"/>
      </a:accent5>
      <a:accent6>
        <a:srgbClr val="69696E"/>
      </a:accent6>
      <a:hlink>
        <a:srgbClr val="002E5E"/>
      </a:hlink>
      <a:folHlink>
        <a:srgbClr val="69696E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OL - Quote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15B5148EC2FF4788DFE9D665677E2C" ma:contentTypeVersion="13" ma:contentTypeDescription="Create a new document." ma:contentTypeScope="" ma:versionID="c6525825d9dda4737ab7360f7ae01862">
  <xsd:schema xmlns:xsd="http://www.w3.org/2001/XMLSchema" xmlns:xs="http://www.w3.org/2001/XMLSchema" xmlns:p="http://schemas.microsoft.com/office/2006/metadata/properties" xmlns:ns2="dcf02d90-dbf3-47c2-a421-0c3b6f89dca4" xmlns:ns3="58cd573e-57d4-498a-a4f8-563a4bb1dd3f" targetNamespace="http://schemas.microsoft.com/office/2006/metadata/properties" ma:root="true" ma:fieldsID="c06dc1075d3ad10969d28a6ed31d21c3" ns2:_="" ns3:_="">
    <xsd:import namespace="dcf02d90-dbf3-47c2-a421-0c3b6f89dca4"/>
    <xsd:import namespace="58cd573e-57d4-498a-a4f8-563a4bb1dd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02d90-dbf3-47c2-a421-0c3b6f89dc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d573e-57d4-498a-a4f8-563a4bb1dd3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3D0A35-D55D-4A90-A2EC-361CA744FC3C}">
  <ds:schemaRefs>
    <ds:schemaRef ds:uri="58cd573e-57d4-498a-a4f8-563a4bb1dd3f"/>
    <ds:schemaRef ds:uri="dcf02d90-dbf3-47c2-a421-0c3b6f89dc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F67F79E-F510-4432-A3FC-161F0F9A08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51E8BE-27C6-4671-8903-E91F04C5D335}">
  <ds:schemaRefs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dcf02d90-dbf3-47c2-a421-0c3b6f89dca4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58cd573e-57d4-498a-a4f8-563a4bb1dd3f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604</TotalTime>
  <Words>881</Words>
  <Application>Microsoft Office PowerPoint</Application>
  <PresentationFormat>On-screen Show (4:3)</PresentationFormat>
  <Paragraphs>133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UOL - Title Slide</vt:lpstr>
      <vt:lpstr>UOL - Text Slides</vt:lpstr>
      <vt:lpstr>UOL - Quote Slides</vt:lpstr>
      <vt:lpstr> </vt:lpstr>
      <vt:lpstr>PowerPoint Presentation</vt:lpstr>
      <vt:lpstr>PowerPoint Presentation</vt:lpstr>
      <vt:lpstr>PowerPoint Presentation</vt:lpstr>
      <vt:lpstr>PowerPoint Presentation</vt:lpstr>
      <vt:lpstr>National Health Service (NHS)</vt:lpstr>
      <vt:lpstr>PowerPoint Presentation</vt:lpstr>
      <vt:lpstr>PowerPoint Presentation</vt:lpstr>
      <vt:lpstr>Health &amp; Safety</vt:lpstr>
      <vt:lpstr>Health &amp; Safety</vt:lpstr>
      <vt:lpstr>Health &amp; Safety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Garside</dc:creator>
  <cp:lastModifiedBy>Wendy Whatmough</cp:lastModifiedBy>
  <cp:revision>53</cp:revision>
  <dcterms:created xsi:type="dcterms:W3CDTF">2017-10-18T14:07:17Z</dcterms:created>
  <dcterms:modified xsi:type="dcterms:W3CDTF">2022-01-06T16:32:05Z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0x0101002F15B5148EC2FF4788DFE9D665677E2C</vt:lpwstr>
  </property>
  <property fmtid="{D5CDD505-2E9C-101B-9397-08002B2CF9AE}" pid="3" name="_dlc_DocIdItemGuid">
    <vt:lpwstr>fea6b1fd-1cec-4146-923c-68ee0f790cd9</vt:lpwstr>
  </property>
  <property fmtid="{D5CDD505-2E9C-101B-9397-08002B2CF9AE}" pid="4" name="Order">
    <vt:r8>1000</vt:r8>
  </property>
</Properties>
</file>